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5"/>
  </p:notesMasterIdLst>
  <p:handoutMasterIdLst>
    <p:handoutMasterId r:id="rId16"/>
  </p:handoutMasterIdLst>
  <p:sldIdLst>
    <p:sldId id="256" r:id="rId2"/>
    <p:sldId id="275" r:id="rId3"/>
    <p:sldId id="263" r:id="rId4"/>
    <p:sldId id="261" r:id="rId5"/>
    <p:sldId id="262" r:id="rId6"/>
    <p:sldId id="264" r:id="rId7"/>
    <p:sldId id="265" r:id="rId8"/>
    <p:sldId id="266" r:id="rId9"/>
    <p:sldId id="271" r:id="rId10"/>
    <p:sldId id="268" r:id="rId11"/>
    <p:sldId id="274" r:id="rId12"/>
    <p:sldId id="273"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94BA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5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532"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tx>
        <c:rich>
          <a:bodyPr/>
          <a:lstStyle/>
          <a:p>
            <a:pPr>
              <a:defRPr lang="zh-CN"/>
            </a:pPr>
            <a:r>
              <a:rPr altLang="en-US" sz="1800" dirty="0"/>
              <a:t>Tourists' Evaluations</a:t>
            </a:r>
          </a:p>
        </c:rich>
      </c:tx>
      <c:layout/>
    </c:title>
    <c:view3D>
      <c:rotX val="30"/>
      <c:perspective val="30"/>
    </c:view3D>
    <c:plotArea>
      <c:layout/>
      <c:pie3DChart>
        <c:varyColors val="1"/>
        <c:ser>
          <c:idx val="0"/>
          <c:order val="0"/>
          <c:tx>
            <c:strRef>
              <c:f>Sheet1!$B$1</c:f>
              <c:strCache>
                <c:ptCount val="1"/>
                <c:pt idx="0">
                  <c:v>Tourists' Evaluations</c:v>
                </c:pt>
              </c:strCache>
            </c:strRef>
          </c:tx>
          <c:dLbls>
            <c:dLbl>
              <c:idx val="0"/>
              <c:layout>
                <c:manualLayout>
                  <c:x val="3.8302280876862251E-2"/>
                  <c:y val="4.7065355929350183E-3"/>
                </c:manualLayout>
              </c:layout>
              <c:showPercent val="1"/>
            </c:dLbl>
            <c:dLbl>
              <c:idx val="1"/>
              <c:layout>
                <c:manualLayout>
                  <c:x val="-2.2979372296772917E-2"/>
                  <c:y val="-2.4566708427619894E-2"/>
                </c:manualLayout>
              </c:layout>
              <c:showPercent val="1"/>
            </c:dLbl>
            <c:dLbl>
              <c:idx val="2"/>
              <c:layout>
                <c:manualLayout>
                  <c:x val="-5.0713651990684581E-2"/>
                  <c:y val="-8.0706417030142526E-3"/>
                </c:manualLayout>
              </c:layout>
              <c:showPercent val="1"/>
            </c:dLbl>
            <c:txPr>
              <a:bodyPr/>
              <a:lstStyle/>
              <a:p>
                <a:pPr>
                  <a:defRPr lang="zh-CN"/>
                </a:pPr>
                <a:endParaRPr lang="zh-CN"/>
              </a:p>
            </c:txPr>
            <c:showPercent val="1"/>
            <c:showLeaderLines val="1"/>
          </c:dLbls>
          <c:cat>
            <c:strRef>
              <c:f>Sheet1!$A$2:$A$4</c:f>
              <c:strCache>
                <c:ptCount val="3"/>
                <c:pt idx="0">
                  <c:v>Wonderful</c:v>
                </c:pt>
                <c:pt idx="1">
                  <c:v>General</c:v>
                </c:pt>
                <c:pt idx="2">
                  <c:v>Terrible</c:v>
                </c:pt>
              </c:strCache>
            </c:strRef>
          </c:cat>
          <c:val>
            <c:numRef>
              <c:f>Sheet1!$B$2:$B$4</c:f>
              <c:numCache>
                <c:formatCode>General</c:formatCode>
                <c:ptCount val="3"/>
                <c:pt idx="0">
                  <c:v>8264</c:v>
                </c:pt>
                <c:pt idx="1">
                  <c:v>3269</c:v>
                </c:pt>
                <c:pt idx="2">
                  <c:v>426</c:v>
                </c:pt>
              </c:numCache>
            </c:numRef>
          </c:val>
        </c:ser>
        <c:dLbls>
          <c:showPercent val="1"/>
        </c:dLbls>
      </c:pie3DChart>
    </c:plotArea>
    <c:legend>
      <c:legendPos val="r"/>
      <c:layout/>
      <c:txPr>
        <a:bodyPr/>
        <a:lstStyle/>
        <a:p>
          <a:pPr>
            <a:defRPr lang="zh-CN"/>
          </a:pPr>
          <a:endParaRPr lang="zh-CN"/>
        </a:p>
      </c:txPr>
    </c:legend>
    <c:plotVisOnly val="1"/>
  </c:chart>
  <c:txPr>
    <a:bodyPr/>
    <a:lstStyle/>
    <a:p>
      <a:pPr>
        <a:defRPr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title>
      <c:tx>
        <c:rich>
          <a:bodyPr/>
          <a:lstStyle/>
          <a:p>
            <a:pPr>
              <a:defRPr lang="zh-CN"/>
            </a:pPr>
            <a:r>
              <a:rPr altLang="en-US" sz="1800" dirty="0"/>
              <a:t>Tourists' Evaluations</a:t>
            </a:r>
          </a:p>
        </c:rich>
      </c:tx>
      <c:layout/>
    </c:title>
    <c:view3D>
      <c:rotX val="30"/>
      <c:perspective val="30"/>
    </c:view3D>
    <c:plotArea>
      <c:layout/>
      <c:pie3DChart>
        <c:varyColors val="1"/>
        <c:ser>
          <c:idx val="0"/>
          <c:order val="0"/>
          <c:tx>
            <c:strRef>
              <c:f>Sheet1!$B$1</c:f>
              <c:strCache>
                <c:ptCount val="1"/>
                <c:pt idx="0">
                  <c:v>Tourists' Evaluations</c:v>
                </c:pt>
              </c:strCache>
            </c:strRef>
          </c:tx>
          <c:dLbls>
            <c:dLbl>
              <c:idx val="0"/>
              <c:layout>
                <c:manualLayout>
                  <c:x val="2.3460678526295402E-2"/>
                  <c:y val="3.4124110691951287E-2"/>
                </c:manualLayout>
              </c:layout>
              <c:showPercent val="1"/>
            </c:dLbl>
            <c:dLbl>
              <c:idx val="1"/>
              <c:layout>
                <c:manualLayout>
                  <c:x val="-3.3987164275698409E-2"/>
                  <c:y val="-0.11029429393657783"/>
                </c:manualLayout>
              </c:layout>
              <c:showPercent val="1"/>
            </c:dLbl>
            <c:dLbl>
              <c:idx val="2"/>
              <c:layout>
                <c:manualLayout>
                  <c:x val="-2.4596591521950172E-2"/>
                  <c:y val="-2.5208718253765052E-2"/>
                </c:manualLayout>
              </c:layout>
              <c:showPercent val="1"/>
            </c:dLbl>
            <c:txPr>
              <a:bodyPr/>
              <a:lstStyle/>
              <a:p>
                <a:pPr>
                  <a:defRPr lang="zh-CN"/>
                </a:pPr>
                <a:endParaRPr lang="zh-CN"/>
              </a:p>
            </c:txPr>
            <c:showPercent val="1"/>
            <c:showLeaderLines val="1"/>
          </c:dLbls>
          <c:cat>
            <c:strRef>
              <c:f>Sheet1!$A$2:$A$4</c:f>
              <c:strCache>
                <c:ptCount val="3"/>
                <c:pt idx="0">
                  <c:v>Wonderful</c:v>
                </c:pt>
                <c:pt idx="1">
                  <c:v>General</c:v>
                </c:pt>
                <c:pt idx="2">
                  <c:v>Terrible</c:v>
                </c:pt>
              </c:strCache>
            </c:strRef>
          </c:cat>
          <c:val>
            <c:numRef>
              <c:f>Sheet1!$B$2:$B$4</c:f>
              <c:numCache>
                <c:formatCode>General</c:formatCode>
                <c:ptCount val="3"/>
                <c:pt idx="0">
                  <c:v>9243</c:v>
                </c:pt>
                <c:pt idx="1">
                  <c:v>3245</c:v>
                </c:pt>
                <c:pt idx="2">
                  <c:v>768</c:v>
                </c:pt>
              </c:numCache>
            </c:numRef>
          </c:val>
        </c:ser>
      </c:pie3DChart>
    </c:plotArea>
    <c:legend>
      <c:legendPos val="r"/>
      <c:layout/>
      <c:txPr>
        <a:bodyPr/>
        <a:lstStyle/>
        <a:p>
          <a:pPr>
            <a:defRPr lang="zh-CN"/>
          </a:pPr>
          <a:endParaRPr lang="zh-CN"/>
        </a:p>
      </c:txPr>
    </c:legend>
    <c:plotVisOnly val="1"/>
  </c:chart>
  <c:txPr>
    <a:bodyPr/>
    <a:lstStyle/>
    <a:p>
      <a:pPr>
        <a:defRPr sz="1800"/>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chart>
    <c:title>
      <c:tx>
        <c:rich>
          <a:bodyPr/>
          <a:lstStyle/>
          <a:p>
            <a:pPr>
              <a:defRPr lang="zh-CN"/>
            </a:pPr>
            <a:r>
              <a:rPr altLang="en-US" sz="1800" dirty="0"/>
              <a:t>Tourists' Evaluations</a:t>
            </a:r>
          </a:p>
        </c:rich>
      </c:tx>
      <c:layout/>
    </c:title>
    <c:view3D>
      <c:rotX val="30"/>
      <c:perspective val="30"/>
    </c:view3D>
    <c:plotArea>
      <c:layout>
        <c:manualLayout>
          <c:layoutTarget val="inner"/>
          <c:xMode val="edge"/>
          <c:yMode val="edge"/>
          <c:x val="7.5796472132160217E-2"/>
          <c:y val="0.20720129819521702"/>
          <c:w val="0.66409333024548856"/>
          <c:h val="0.70003634368106049"/>
        </c:manualLayout>
      </c:layout>
      <c:pie3DChart>
        <c:varyColors val="1"/>
        <c:ser>
          <c:idx val="0"/>
          <c:order val="0"/>
          <c:tx>
            <c:strRef>
              <c:f>Sheet1!$B$1</c:f>
              <c:strCache>
                <c:ptCount val="1"/>
                <c:pt idx="0">
                  <c:v>Tourists' Evaluations</c:v>
                </c:pt>
              </c:strCache>
            </c:strRef>
          </c:tx>
          <c:dLbls>
            <c:dLbl>
              <c:idx val="0"/>
              <c:layout>
                <c:manualLayout>
                  <c:x val="4.0096359482842424E-2"/>
                  <c:y val="9.265513836493976E-3"/>
                </c:manualLayout>
              </c:layout>
              <c:showPercent val="1"/>
            </c:dLbl>
            <c:dLbl>
              <c:idx val="1"/>
              <c:layout>
                <c:manualLayout>
                  <c:x val="-5.8157904894241517E-2"/>
                  <c:y val="-5.5399875569091955E-2"/>
                </c:manualLayout>
              </c:layout>
              <c:showPercent val="1"/>
            </c:dLbl>
            <c:dLbl>
              <c:idx val="2"/>
              <c:layout>
                <c:manualLayout>
                  <c:x val="-6.0099969121506933E-2"/>
                  <c:y val="-1.2613962347732165E-2"/>
                </c:manualLayout>
              </c:layout>
              <c:showPercent val="1"/>
            </c:dLbl>
            <c:txPr>
              <a:bodyPr/>
              <a:lstStyle/>
              <a:p>
                <a:pPr>
                  <a:defRPr lang="zh-CN"/>
                </a:pPr>
                <a:endParaRPr lang="zh-CN"/>
              </a:p>
            </c:txPr>
            <c:showPercent val="1"/>
            <c:showLeaderLines val="1"/>
          </c:dLbls>
          <c:cat>
            <c:strRef>
              <c:f>Sheet1!$A$2:$A$4</c:f>
              <c:strCache>
                <c:ptCount val="3"/>
                <c:pt idx="0">
                  <c:v>Yes</c:v>
                </c:pt>
                <c:pt idx="1">
                  <c:v>Maybe</c:v>
                </c:pt>
                <c:pt idx="2">
                  <c:v>No</c:v>
                </c:pt>
              </c:strCache>
            </c:strRef>
          </c:cat>
          <c:val>
            <c:numRef>
              <c:f>Sheet1!$B$2:$B$4</c:f>
              <c:numCache>
                <c:formatCode>General</c:formatCode>
                <c:ptCount val="3"/>
                <c:pt idx="0">
                  <c:v>8769</c:v>
                </c:pt>
                <c:pt idx="1">
                  <c:v>2945</c:v>
                </c:pt>
                <c:pt idx="2">
                  <c:v>215</c:v>
                </c:pt>
              </c:numCache>
            </c:numRef>
          </c:val>
        </c:ser>
      </c:pie3DChart>
    </c:plotArea>
    <c:legend>
      <c:legendPos val="r"/>
      <c:layout/>
      <c:txPr>
        <a:bodyPr/>
        <a:lstStyle/>
        <a:p>
          <a:pPr>
            <a:defRPr lang="zh-CN"/>
          </a:pPr>
          <a:endParaRPr lang="zh-CN"/>
        </a:p>
      </c:txPr>
    </c:legend>
    <c:plotVisOnly val="1"/>
  </c:chart>
  <c:txPr>
    <a:bodyPr/>
    <a:lstStyle/>
    <a:p>
      <a:pPr>
        <a:defRPr sz="1800"/>
      </a:pPr>
      <a:endParaRPr lang="zh-CN"/>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E2CF09-429D-4D32-B88B-27E0E2F49D1C}" type="datetimeFigureOut">
              <a:rPr lang="zh-CN" altLang="en-US" smtClean="0"/>
              <a:pPr/>
              <a:t>2010-4-29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DFED24-E4CF-479B-96F4-202EFD5FB5A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C9697B-DD91-477B-862B-CA41D48049A7}" type="datetimeFigureOut">
              <a:rPr lang="zh-CN" altLang="en-US" smtClean="0"/>
              <a:pPr/>
              <a:t>2010-4-29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97AFC8-9D7D-477B-9540-A41CDB21F82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xccxyr@qq.co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Good morning, ladies and gentlemen. Thank you for coming today. My name’s Rita and I’m the sales management in the Walt Disney Company. Today I’d like to talk to you about our </a:t>
            </a:r>
            <a:r>
              <a:rPr lang="en-US" sz="1200" kern="1200" dirty="0" err="1" smtClean="0">
                <a:solidFill>
                  <a:schemeClr val="tx1"/>
                </a:solidFill>
                <a:latin typeface="+mn-lt"/>
                <a:ea typeface="+mn-ea"/>
                <a:cs typeface="+mn-cs"/>
              </a:rPr>
              <a:t>Disneylands</a:t>
            </a:r>
            <a:r>
              <a:rPr lang="en-US" sz="1200" kern="1200" dirty="0" smtClean="0">
                <a:solidFill>
                  <a:schemeClr val="tx1"/>
                </a:solidFill>
                <a:latin typeface="+mn-lt"/>
                <a:ea typeface="+mn-ea"/>
                <a:cs typeface="+mn-cs"/>
              </a:rPr>
              <a:t> and Disneyland Hotels. There will be plenty of time for questions at the end.</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At last, I’d like to talk about our brand core. In our mind, you are the first. Our aim is innovation, quality, community, storytelling, optimism and decency. We’ll provide better service to you.</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Come on! We welcome your arrival!</a:t>
            </a:r>
            <a:endParaRPr lang="zh-CN" alt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97AFC8-9D7D-477B-9540-A41CDB21F82C}"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you want to know some details, please contact me. My e-mail is </a:t>
            </a:r>
            <a:r>
              <a:rPr lang="en-US" sz="1200" u="sng" kern="1200" dirty="0" smtClean="0">
                <a:solidFill>
                  <a:schemeClr val="tx1"/>
                </a:solidFill>
                <a:latin typeface="+mn-lt"/>
                <a:ea typeface="+mn-ea"/>
                <a:cs typeface="+mn-cs"/>
                <a:hlinkClick r:id="rId3"/>
              </a:rPr>
              <a:t>xccxyr@qq.com</a:t>
            </a:r>
            <a:r>
              <a:rPr lang="en-US" sz="1200" kern="1200" dirty="0" smtClean="0">
                <a:solidFill>
                  <a:schemeClr val="tx1"/>
                </a:solidFill>
                <a:latin typeface="+mn-lt"/>
                <a:ea typeface="+mn-ea"/>
                <a:cs typeface="+mn-cs"/>
              </a:rPr>
              <a:t>.</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Thank you for your listening!</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13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97AFC8-9D7D-477B-9540-A41CDB21F82C}"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is known to all, Disney is the largest entertainment company in the world. It was founded in 1923 by Disney brother, Walt Disney and Roy Disney. We are best known for our cartoon characters like Mickey Mouse, Minnie Mouse, Donald Duck, Pooh, Tiger, Piglet, </a:t>
            </a:r>
            <a:r>
              <a:rPr lang="en-US" sz="1200" kern="1200" dirty="0" err="1" smtClean="0">
                <a:solidFill>
                  <a:schemeClr val="tx1"/>
                </a:solidFill>
                <a:latin typeface="+mn-lt"/>
                <a:ea typeface="+mn-ea"/>
                <a:cs typeface="+mn-cs"/>
              </a:rPr>
              <a:t>Eeyore</a:t>
            </a:r>
            <a:r>
              <a:rPr lang="en-US" sz="1200" kern="1200" dirty="0" smtClean="0">
                <a:solidFill>
                  <a:schemeClr val="tx1"/>
                </a:solidFill>
                <a:latin typeface="+mn-lt"/>
                <a:ea typeface="+mn-ea"/>
                <a:cs typeface="+mn-cs"/>
              </a:rPr>
              <a:t>, Bambi, Thumper, Peter Pan, Goofy, Pluto and our cartoon movies such as Snow White and the Seven Dwarfs, Beauty and the Beast, The Magic Lamp, The Little Mermaid and Tinker Bell, </a:t>
            </a:r>
            <a:r>
              <a:rPr lang="en-US" sz="1200" kern="1200" dirty="0" err="1" smtClean="0">
                <a:solidFill>
                  <a:schemeClr val="tx1"/>
                </a:solidFill>
                <a:latin typeface="+mn-lt"/>
                <a:ea typeface="+mn-ea"/>
                <a:cs typeface="+mn-cs"/>
              </a:rPr>
              <a:t>Mulan</a:t>
            </a:r>
            <a:r>
              <a:rPr lang="en-US" sz="1200" kern="1200" dirty="0" smtClean="0">
                <a:solidFill>
                  <a:schemeClr val="tx1"/>
                </a:solidFill>
                <a:latin typeface="+mn-lt"/>
                <a:ea typeface="+mn-ea"/>
                <a:cs typeface="+mn-cs"/>
              </a:rPr>
              <a:t> etc. We have a large number of fans all over the world. </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97AFC8-9D7D-477B-9540-A41CDB21F82C}"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Now I want to show you our </a:t>
            </a:r>
            <a:r>
              <a:rPr lang="en-US" sz="1200" kern="1200" dirty="0" err="1" smtClean="0">
                <a:solidFill>
                  <a:schemeClr val="tx1"/>
                </a:solidFill>
                <a:latin typeface="+mn-lt"/>
                <a:ea typeface="+mn-ea"/>
                <a:cs typeface="+mn-cs"/>
              </a:rPr>
              <a:t>Disneylands</a:t>
            </a:r>
            <a:r>
              <a:rPr lang="en-US" sz="1200" kern="1200" dirty="0" smtClean="0">
                <a:solidFill>
                  <a:schemeClr val="tx1"/>
                </a:solidFill>
                <a:latin typeface="+mn-lt"/>
                <a:ea typeface="+mn-ea"/>
                <a:cs typeface="+mn-cs"/>
              </a:rPr>
              <a:t> and Disneyland Hotels.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Disneyland was first built in Los Angeles County, California. Now the </a:t>
            </a:r>
            <a:r>
              <a:rPr lang="en-US" sz="1200" kern="1200" dirty="0" err="1" smtClean="0">
                <a:solidFill>
                  <a:schemeClr val="tx1"/>
                </a:solidFill>
                <a:latin typeface="+mn-lt"/>
                <a:ea typeface="+mn-ea"/>
                <a:cs typeface="+mn-cs"/>
              </a:rPr>
              <a:t>Disneylands</a:t>
            </a:r>
            <a:r>
              <a:rPr lang="en-US" sz="1200" kern="1200" dirty="0" smtClean="0">
                <a:solidFill>
                  <a:schemeClr val="tx1"/>
                </a:solidFill>
                <a:latin typeface="+mn-lt"/>
                <a:ea typeface="+mn-ea"/>
                <a:cs typeface="+mn-cs"/>
              </a:rPr>
              <a:t> are in Orlando, Tokyo, Paris and Hong Kong. In 2014, Disneyland will open in Shanghai. </a:t>
            </a:r>
            <a:r>
              <a:rPr lang="en-US" sz="1200" kern="1200" dirty="0" err="1" smtClean="0">
                <a:solidFill>
                  <a:schemeClr val="tx1"/>
                </a:solidFill>
                <a:latin typeface="+mn-lt"/>
                <a:ea typeface="+mn-ea"/>
                <a:cs typeface="+mn-cs"/>
              </a:rPr>
              <a:t>Disneylands</a:t>
            </a:r>
            <a:r>
              <a:rPr lang="en-US" sz="1200" kern="1200" dirty="0" smtClean="0">
                <a:solidFill>
                  <a:schemeClr val="tx1"/>
                </a:solidFill>
                <a:latin typeface="+mn-lt"/>
                <a:ea typeface="+mn-ea"/>
                <a:cs typeface="+mn-cs"/>
              </a:rPr>
              <a:t> are really fantastic. You can see many cartoon characters around you and you also can play with them. </a:t>
            </a:r>
            <a:r>
              <a:rPr lang="en-US" sz="1200" kern="1200" dirty="0" err="1" smtClean="0">
                <a:solidFill>
                  <a:schemeClr val="tx1"/>
                </a:solidFill>
                <a:latin typeface="+mn-lt"/>
                <a:ea typeface="+mn-ea"/>
                <a:cs typeface="+mn-cs"/>
              </a:rPr>
              <a:t>Disneylands</a:t>
            </a:r>
            <a:r>
              <a:rPr lang="en-US" sz="1200" kern="1200" dirty="0" smtClean="0">
                <a:solidFill>
                  <a:schemeClr val="tx1"/>
                </a:solidFill>
                <a:latin typeface="+mn-lt"/>
                <a:ea typeface="+mn-ea"/>
                <a:cs typeface="+mn-cs"/>
              </a:rPr>
              <a:t> are child’s paradise. Your children will love it! Besides your children, you can relax yourselves and return to your childhood. </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you feel tired, Disneyland Hotel is your best choice. Fantastic design is everywhere. Comfortable accommodations will satisfy you. What’s more, the price there is also reasonable and we discount sometimes. The more attractive thing is that you can enjoy amazing food all over the world.</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 let’s turn to the tourists’ evaluations of our Disneyland Parks. Tourists speak highly of us. Please look at the pie charts. Most of tourists express that they are satisfied with our entertainment and environment and they also like to come to Disneyland parks again.</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B97AFC8-9D7D-477B-9540-A41CDB21F82C}"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400800" y="6355080"/>
            <a:ext cx="2286000" cy="365760"/>
          </a:xfrm>
        </p:spPr>
        <p:txBody>
          <a:bodyPr/>
          <a:lstStyle>
            <a:lvl1pPr>
              <a:defRPr sz="1400"/>
            </a:lvl1pPr>
          </a:lstStyle>
          <a:p>
            <a:fld id="{67156D75-EB92-453A-AEF7-5954F5BEC6E1}" type="datetimeFigureOut">
              <a:rPr lang="en-US" smtClean="0"/>
              <a:pPr/>
              <a:t>4/29/2010</a:t>
            </a:fld>
            <a:endParaRPr lang="en-US"/>
          </a:p>
        </p:txBody>
      </p:sp>
      <p:sp>
        <p:nvSpPr>
          <p:cNvPr id="17" name="页脚占位符 16"/>
          <p:cNvSpPr>
            <a:spLocks noGrp="1"/>
          </p:cNvSpPr>
          <p:nvPr>
            <p:ph type="ftr" sz="quarter" idx="11"/>
          </p:nvPr>
        </p:nvSpPr>
        <p:spPr>
          <a:xfrm>
            <a:off x="2898648" y="6355080"/>
            <a:ext cx="3474720" cy="365760"/>
          </a:xfrm>
        </p:spPr>
        <p:txBody>
          <a:bodyPr/>
          <a:lstStyle/>
          <a:p>
            <a:endParaRPr lang="en-US"/>
          </a:p>
        </p:txBody>
      </p:sp>
      <p:sp>
        <p:nvSpPr>
          <p:cNvPr id="29" name="灯片编号占位符 28"/>
          <p:cNvSpPr>
            <a:spLocks noGrp="1"/>
          </p:cNvSpPr>
          <p:nvPr>
            <p:ph type="sldNum" sz="quarter" idx="12"/>
          </p:nvPr>
        </p:nvSpPr>
        <p:spPr>
          <a:xfrm>
            <a:off x="1216152" y="6355080"/>
            <a:ext cx="1219200" cy="365760"/>
          </a:xfrm>
        </p:spPr>
        <p:txBody>
          <a:bodyPr/>
          <a:lstStyle/>
          <a:p>
            <a:fld id="{0842D4D9-685C-4164-AE35-BCC7C0026EC8}" type="slidenum">
              <a:rPr lang="en-US" smtClean="0"/>
              <a:pPr/>
              <a:t>‹#›</a:t>
            </a:fld>
            <a:endParaRPr 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67156D75-EB92-453A-AEF7-5954F5BEC6E1}" type="datetimeFigureOut">
              <a:rPr lang="en-US" smtClean="0"/>
              <a:pPr/>
              <a:t>4/29/2010</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0842D4D9-685C-4164-AE35-BCC7C0026EC8}" type="slidenum">
              <a:rPr lang="en-US" smtClean="0"/>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67156D75-EB92-453A-AEF7-5954F5BEC6E1}" type="datetimeFigureOut">
              <a:rPr lang="en-US" smtClean="0"/>
              <a:pPr/>
              <a:t>4/29/2010</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0842D4D9-685C-4164-AE35-BCC7C0026EC8}" type="slidenum">
              <a:rPr lang="en-US" smtClean="0"/>
              <a:pPr/>
              <a:t>‹#›</a:t>
            </a:fld>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67156D75-EB92-453A-AEF7-5954F5BEC6E1}" type="datetimeFigureOut">
              <a:rPr lang="en-US" smtClean="0"/>
              <a:pPr/>
              <a:t>4/29/2010</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0842D4D9-685C-4164-AE35-BCC7C0026EC8}" type="slidenum">
              <a:rPr lang="en-US" smtClean="0"/>
              <a:pPr/>
              <a:t>‹#›</a:t>
            </a:fld>
            <a:endParaRPr lang="en-US"/>
          </a:p>
        </p:txBody>
      </p:sp>
      <p:sp>
        <p:nvSpPr>
          <p:cNvPr id="8" name="内容占位符 7"/>
          <p:cNvSpPr>
            <a:spLocks noGrp="1"/>
          </p:cNvSpPr>
          <p:nvPr>
            <p:ph sz="quarter" idx="1"/>
          </p:nvPr>
        </p:nvSpPr>
        <p:spPr>
          <a:xfrm>
            <a:off x="457200" y="1219200"/>
            <a:ext cx="8229600"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6400800" y="6355080"/>
            <a:ext cx="2286000" cy="365760"/>
          </a:xfrm>
        </p:spPr>
        <p:txBody>
          <a:bodyPr/>
          <a:lstStyle/>
          <a:p>
            <a:fld id="{67156D75-EB92-453A-AEF7-5954F5BEC6E1}" type="datetimeFigureOut">
              <a:rPr lang="en-US" smtClean="0"/>
              <a:pPr/>
              <a:t>4/29/2010</a:t>
            </a:fld>
            <a:endParaRPr lang="en-US"/>
          </a:p>
        </p:txBody>
      </p:sp>
      <p:sp>
        <p:nvSpPr>
          <p:cNvPr id="5" name="页脚占位符 4"/>
          <p:cNvSpPr>
            <a:spLocks noGrp="1"/>
          </p:cNvSpPr>
          <p:nvPr>
            <p:ph type="ftr" sz="quarter" idx="11"/>
          </p:nvPr>
        </p:nvSpPr>
        <p:spPr>
          <a:xfrm>
            <a:off x="2898648" y="6355080"/>
            <a:ext cx="3474720" cy="365760"/>
          </a:xfrm>
        </p:spPr>
        <p:txBody>
          <a:bodyPr/>
          <a:lstStyle/>
          <a:p>
            <a:endParaRPr lang="en-US"/>
          </a:p>
        </p:txBody>
      </p:sp>
      <p:sp>
        <p:nvSpPr>
          <p:cNvPr id="6" name="灯片编号占位符 5"/>
          <p:cNvSpPr>
            <a:spLocks noGrp="1"/>
          </p:cNvSpPr>
          <p:nvPr>
            <p:ph type="sldNum" sz="quarter" idx="12"/>
          </p:nvPr>
        </p:nvSpPr>
        <p:spPr>
          <a:xfrm>
            <a:off x="1069848" y="6355080"/>
            <a:ext cx="1520952" cy="365760"/>
          </a:xfrm>
        </p:spPr>
        <p:txBody>
          <a:bodyPr/>
          <a:lstStyle/>
          <a:p>
            <a:fld id="{0842D4D9-685C-4164-AE35-BCC7C0026EC8}" type="slidenum">
              <a:rPr lang="en-US" smtClean="0"/>
              <a:pPr/>
              <a:t>‹#›</a:t>
            </a:fld>
            <a:endParaRPr 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67156D75-EB92-453A-AEF7-5954F5BEC6E1}" type="datetimeFigureOut">
              <a:rPr lang="en-US" smtClean="0"/>
              <a:pPr/>
              <a:t>4/29/2010</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0842D4D9-685C-4164-AE35-BCC7C0026EC8}" type="slidenum">
              <a:rPr lang="en-US" smtClean="0"/>
              <a:pPr/>
              <a:t>‹#›</a:t>
            </a:fld>
            <a:endParaRPr lang="en-US"/>
          </a:p>
        </p:txBody>
      </p:sp>
      <p:sp>
        <p:nvSpPr>
          <p:cNvPr id="9" name="内容占位符 8"/>
          <p:cNvSpPr>
            <a:spLocks noGrp="1"/>
          </p:cNvSpPr>
          <p:nvPr>
            <p:ph sz="quarter" idx="1"/>
          </p:nvPr>
        </p:nvSpPr>
        <p:spPr>
          <a:xfrm>
            <a:off x="457200" y="1219200"/>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632198" y="1216152"/>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67156D75-EB92-453A-AEF7-5954F5BEC6E1}" type="datetimeFigureOut">
              <a:rPr lang="en-US" smtClean="0"/>
              <a:pPr/>
              <a:t>4/29/2010</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0842D4D9-685C-4164-AE35-BCC7C0026EC8}" type="slidenum">
              <a:rPr lang="en-US" smtClean="0"/>
              <a:pPr/>
              <a:t>‹#›</a:t>
            </a:fld>
            <a:endParaRPr lang="en-US"/>
          </a:p>
        </p:txBody>
      </p:sp>
      <p:sp>
        <p:nvSpPr>
          <p:cNvPr id="11" name="内容占位符 10"/>
          <p:cNvSpPr>
            <a:spLocks noGrp="1"/>
          </p:cNvSpPr>
          <p:nvPr>
            <p:ph sz="quarter" idx="2"/>
          </p:nvPr>
        </p:nvSpPr>
        <p:spPr>
          <a:xfrm>
            <a:off x="457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648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67156D75-EB92-453A-AEF7-5954F5BEC6E1}" type="datetimeFigureOut">
              <a:rPr lang="en-US" smtClean="0"/>
              <a:pPr/>
              <a:t>4/29/2010</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0842D4D9-685C-4164-AE35-BCC7C0026EC8}" type="slidenum">
              <a:rPr lang="en-US" smtClean="0"/>
              <a:pPr/>
              <a:t>‹#›</a:t>
            </a:fld>
            <a:endParaRPr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156D75-EB92-453A-AEF7-5954F5BEC6E1}" type="datetimeFigureOut">
              <a:rPr lang="en-US" smtClean="0"/>
              <a:pPr/>
              <a:t>4/29/2010</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0842D4D9-685C-4164-AE35-BCC7C0026EC8}" type="slidenum">
              <a:rPr lang="en-US" smtClean="0"/>
              <a:pPr/>
              <a:t>‹#›</a:t>
            </a:fld>
            <a:endParaRPr lang="en-US"/>
          </a:p>
        </p:txBody>
      </p:sp>
      <p:sp>
        <p:nvSpPr>
          <p:cNvPr id="5" name="直接连接符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67156D75-EB92-453A-AEF7-5954F5BEC6E1}" type="datetimeFigureOut">
              <a:rPr lang="en-US" smtClean="0"/>
              <a:pPr/>
              <a:t>4/29/2010</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0842D4D9-685C-4164-AE35-BCC7C0026EC8}" type="slidenum">
              <a:rPr lang="en-US" smtClean="0"/>
              <a:pPr/>
              <a:t>‹#›</a:t>
            </a:fld>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接连接符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内容占位符 11"/>
          <p:cNvSpPr>
            <a:spLocks noGrp="1"/>
          </p:cNvSpPr>
          <p:nvPr>
            <p:ph sz="quarter" idx="1"/>
          </p:nvPr>
        </p:nvSpPr>
        <p:spPr>
          <a:xfrm>
            <a:off x="304800" y="304800"/>
            <a:ext cx="57150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67156D75-EB92-453A-AEF7-5954F5BEC6E1}" type="datetimeFigureOut">
              <a:rPr lang="en-US" smtClean="0"/>
              <a:pPr/>
              <a:t>4/29/2010</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0842D4D9-685C-4164-AE35-BCC7C0026EC8}" type="slidenum">
              <a:rPr lang="en-US" smtClean="0"/>
              <a:pPr/>
              <a:t>‹#›</a:t>
            </a:fld>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152400"/>
            <a:ext cx="8229600" cy="990600"/>
          </a:xfrm>
          <a:prstGeom prst="rect">
            <a:avLst/>
          </a:prstGeom>
        </p:spPr>
        <p:txBody>
          <a:bodyPr vert="horz"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67156D75-EB92-453A-AEF7-5954F5BEC6E1}" type="datetimeFigureOut">
              <a:rPr lang="en-US" smtClean="0"/>
              <a:pPr/>
              <a:t>4/29/2010</a:t>
            </a:fld>
            <a:endParaRPr lang="en-US"/>
          </a:p>
        </p:txBody>
      </p:sp>
      <p:sp>
        <p:nvSpPr>
          <p:cNvPr id="3" name="页脚占位符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灯片编号占位符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842D4D9-685C-4164-AE35-BCC7C0026EC8}" type="slidenum">
              <a:rPr lang="en-US" smtClean="0"/>
              <a:pPr/>
              <a:t>‹#›</a:t>
            </a:fld>
            <a:endParaRPr lang="en-US"/>
          </a:p>
        </p:txBody>
      </p:sp>
      <p:sp>
        <p:nvSpPr>
          <p:cNvPr id="28" name="直接连接符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接连接符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p:fade thruBlk="1"/>
  </p:transition>
  <p:timing>
    <p:tnLst>
      <p:par>
        <p:cTn id="1" dur="indefinite" restart="never" nodeType="tmRoot"/>
      </p:par>
    </p:tnLst>
  </p:timing>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gif"/></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3.jpeg"/><Relationship Id="rId7" Type="http://schemas.openxmlformats.org/officeDocument/2006/relationships/slide" Target="slide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4.xml"/><Relationship Id="rId10" Type="http://schemas.openxmlformats.org/officeDocument/2006/relationships/slide" Target="slide10.xml"/><Relationship Id="rId4" Type="http://schemas.openxmlformats.org/officeDocument/2006/relationships/image" Target="../media/image4.gif"/><Relationship Id="rId9" Type="http://schemas.openxmlformats.org/officeDocument/2006/relationships/slide" Target="slide9.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jpeg"/><Relationship Id="rId7"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slide" Target="slide3.xml"/><Relationship Id="rId4" Type="http://schemas.openxmlformats.org/officeDocument/2006/relationships/image" Target="../media/image4.gif"/><Relationship Id="rId9"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notesSlide" Target="../notesSlides/notesSlide5.xml"/><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slideLayout" Target="../slideLayouts/slideLayout2.xml"/><Relationship Id="rId16" Type="http://schemas.openxmlformats.org/officeDocument/2006/relationships/image" Target="../media/image17.jpeg"/><Relationship Id="rId1" Type="http://schemas.openxmlformats.org/officeDocument/2006/relationships/tags" Target="../tags/tag1.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4.gif"/><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3.jpeg"/><Relationship Id="rId9" Type="http://schemas.openxmlformats.org/officeDocument/2006/relationships/image" Target="../media/image10.jpeg"/><Relationship Id="rId14" Type="http://schemas.openxmlformats.org/officeDocument/2006/relationships/image" Target="../media/image15.jpe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jpeg"/><Relationship Id="rId3" Type="http://schemas.openxmlformats.org/officeDocument/2006/relationships/notesSlide" Target="../notesSlides/notesSlide6.xml"/><Relationship Id="rId7" Type="http://schemas.openxmlformats.org/officeDocument/2006/relationships/image" Target="../media/image6.png"/><Relationship Id="rId12"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slide" Target="slide4.xml"/><Relationship Id="rId11" Type="http://schemas.openxmlformats.org/officeDocument/2006/relationships/image" Target="../media/image22.jpeg"/><Relationship Id="rId5" Type="http://schemas.openxmlformats.org/officeDocument/2006/relationships/image" Target="../media/image4.gif"/><Relationship Id="rId10" Type="http://schemas.openxmlformats.org/officeDocument/2006/relationships/image" Target="../media/image21.jpeg"/><Relationship Id="rId4" Type="http://schemas.openxmlformats.org/officeDocument/2006/relationships/image" Target="../media/image3.jpeg"/><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jpeg"/><Relationship Id="rId18" Type="http://schemas.openxmlformats.org/officeDocument/2006/relationships/image" Target="../media/image36.jpeg"/><Relationship Id="rId3" Type="http://schemas.openxmlformats.org/officeDocument/2006/relationships/image" Target="../media/image3.jpeg"/><Relationship Id="rId7" Type="http://schemas.openxmlformats.org/officeDocument/2006/relationships/image" Target="../media/image25.jpeg"/><Relationship Id="rId12" Type="http://schemas.openxmlformats.org/officeDocument/2006/relationships/image" Target="../media/image30.jpeg"/><Relationship Id="rId17" Type="http://schemas.openxmlformats.org/officeDocument/2006/relationships/image" Target="../media/image35.jpeg"/><Relationship Id="rId2" Type="http://schemas.openxmlformats.org/officeDocument/2006/relationships/notesSlide" Target="../notesSlides/notesSlide7.xml"/><Relationship Id="rId16" Type="http://schemas.openxmlformats.org/officeDocument/2006/relationships/image" Target="../media/image34.jpeg"/><Relationship Id="rId20"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29.png"/><Relationship Id="rId5" Type="http://schemas.openxmlformats.org/officeDocument/2006/relationships/slide" Target="slide3.xml"/><Relationship Id="rId15" Type="http://schemas.openxmlformats.org/officeDocument/2006/relationships/image" Target="../media/image33.jpeg"/><Relationship Id="rId10" Type="http://schemas.openxmlformats.org/officeDocument/2006/relationships/image" Target="../media/image28.jpeg"/><Relationship Id="rId19" Type="http://schemas.openxmlformats.org/officeDocument/2006/relationships/image" Target="../media/image37.jpeg"/><Relationship Id="rId4" Type="http://schemas.openxmlformats.org/officeDocument/2006/relationships/image" Target="../media/image4.gif"/><Relationship Id="rId9" Type="http://schemas.openxmlformats.org/officeDocument/2006/relationships/image" Target="../media/image27.jpeg"/><Relationship Id="rId14" Type="http://schemas.openxmlformats.org/officeDocument/2006/relationships/image" Target="../media/image32.jpeg"/></Relationships>
</file>

<file path=ppt/slides/_rels/slide8.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jpeg"/><Relationship Id="rId3" Type="http://schemas.openxmlformats.org/officeDocument/2006/relationships/image" Target="../media/image3.jpeg"/><Relationship Id="rId7" Type="http://schemas.openxmlformats.org/officeDocument/2006/relationships/image" Target="../media/image40.jpeg"/><Relationship Id="rId12"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image" Target="../media/image6.png"/><Relationship Id="rId15" Type="http://schemas.openxmlformats.org/officeDocument/2006/relationships/image" Target="../media/image48.jpeg"/><Relationship Id="rId10" Type="http://schemas.openxmlformats.org/officeDocument/2006/relationships/image" Target="../media/image43.jpeg"/><Relationship Id="rId4" Type="http://schemas.openxmlformats.org/officeDocument/2006/relationships/slide" Target="slide3.xml"/><Relationship Id="rId9" Type="http://schemas.openxmlformats.org/officeDocument/2006/relationships/image" Target="../media/image42.jpeg"/><Relationship Id="rId14" Type="http://schemas.openxmlformats.org/officeDocument/2006/relationships/image" Target="../media/image47.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5" name="图片 4" descr="celebrations_home.jpg"/>
          <p:cNvPicPr>
            <a:picLocks noChangeAspect="1"/>
          </p:cNvPicPr>
          <p:nvPr/>
        </p:nvPicPr>
        <p:blipFill>
          <a:blip r:embed="rId4" cstate="print"/>
          <a:srcRect b="31920"/>
          <a:stretch>
            <a:fillRect/>
          </a:stretch>
        </p:blipFill>
        <p:spPr>
          <a:xfrm>
            <a:off x="0" y="0"/>
            <a:ext cx="9144000" cy="6858000"/>
          </a:xfrm>
          <a:prstGeom prst="rect">
            <a:avLst/>
          </a:prstGeom>
        </p:spPr>
      </p:pic>
      <p:sp>
        <p:nvSpPr>
          <p:cNvPr id="2" name="Title 1"/>
          <p:cNvSpPr>
            <a:spLocks noGrp="1"/>
          </p:cNvSpPr>
          <p:nvPr>
            <p:ph type="ctrTitle"/>
          </p:nvPr>
        </p:nvSpPr>
        <p:spPr/>
        <p:txBody>
          <a:bodyPr/>
          <a:lstStyle/>
          <a:p>
            <a:r>
              <a:rPr lang="en-US" dirty="0" smtClean="0">
                <a:effectLst>
                  <a:outerShdw blurRad="38100" dist="38100" dir="2700000" algn="tl">
                    <a:srgbClr val="000000">
                      <a:alpha val="43137"/>
                    </a:srgbClr>
                  </a:outerShdw>
                </a:effectLst>
              </a:rPr>
              <a:t>The Walt Disney Company</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By Rita </a:t>
            </a:r>
            <a:r>
              <a:rPr lang="en-US" dirty="0" err="1" smtClean="0"/>
              <a:t>Xie</a:t>
            </a:r>
            <a:endParaRPr lang="en-US" dirty="0"/>
          </a:p>
        </p:txBody>
      </p:sp>
      <p:pic>
        <p:nvPicPr>
          <p:cNvPr id="9" name="图片 8" descr="图片1副本.gif"/>
          <p:cNvPicPr>
            <a:picLocks noChangeAspect="1"/>
          </p:cNvPicPr>
          <p:nvPr/>
        </p:nvPicPr>
        <p:blipFill>
          <a:blip r:embed="rId5" cstate="print"/>
          <a:stretch>
            <a:fillRect/>
          </a:stretch>
        </p:blipFill>
        <p:spPr>
          <a:xfrm>
            <a:off x="0" y="4114800"/>
            <a:ext cx="2667000" cy="1708756"/>
          </a:xfrm>
          <a:prstGeom prst="rect">
            <a:avLst/>
          </a:prstGeom>
          <a:noFill/>
          <a:ln>
            <a:noFill/>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lstStyle/>
          <a:p>
            <a:r>
              <a:rPr lang="en-US" altLang="zh-CN" dirty="0" smtClean="0">
                <a:solidFill>
                  <a:schemeClr val="bg1">
                    <a:lumMod val="75000"/>
                  </a:schemeClr>
                </a:solidFill>
              </a:rPr>
              <a:t>Brand Core</a:t>
            </a:r>
            <a:endParaRPr lang="zh-CN" altLang="en-US" dirty="0">
              <a:solidFill>
                <a:schemeClr val="bg1">
                  <a:lumMod val="75000"/>
                </a:schemeClr>
              </a:solidFill>
            </a:endParaRPr>
          </a:p>
        </p:txBody>
      </p:sp>
      <p:pic>
        <p:nvPicPr>
          <p:cNvPr id="5" name="图片 4" descr="图片1副本.gif"/>
          <p:cNvPicPr>
            <a:picLocks noChangeAspect="1"/>
          </p:cNvPicPr>
          <p:nvPr/>
        </p:nvPicPr>
        <p:blipFill>
          <a:blip r:embed="rId4" cstate="print"/>
          <a:stretch>
            <a:fillRect/>
          </a:stretch>
        </p:blipFill>
        <p:spPr>
          <a:xfrm>
            <a:off x="5867400" y="4343400"/>
            <a:ext cx="2514600" cy="1611113"/>
          </a:xfrm>
          <a:prstGeom prst="rect">
            <a:avLst/>
          </a:prstGeom>
        </p:spPr>
      </p:pic>
      <p:sp>
        <p:nvSpPr>
          <p:cNvPr id="3" name="内容占位符 2"/>
          <p:cNvSpPr>
            <a:spLocks noGrp="1"/>
          </p:cNvSpPr>
          <p:nvPr>
            <p:ph sz="quarter" idx="1"/>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fontScale="92500"/>
          </a:bodyPr>
          <a:lstStyle/>
          <a:p>
            <a:pPr>
              <a:lnSpc>
                <a:spcPct val="200000"/>
              </a:lnSpc>
            </a:pPr>
            <a:r>
              <a:rPr lang="en-US" altLang="zh-CN" dirty="0" smtClean="0"/>
              <a:t>Innovation</a:t>
            </a:r>
            <a:endParaRPr lang="zh-CN" altLang="en-US" dirty="0" smtClean="0"/>
          </a:p>
          <a:p>
            <a:pPr>
              <a:lnSpc>
                <a:spcPct val="200000"/>
              </a:lnSpc>
            </a:pPr>
            <a:r>
              <a:rPr lang="en-US" altLang="zh-CN" dirty="0" smtClean="0"/>
              <a:t>Quality</a:t>
            </a:r>
          </a:p>
          <a:p>
            <a:pPr>
              <a:lnSpc>
                <a:spcPct val="200000"/>
              </a:lnSpc>
            </a:pPr>
            <a:r>
              <a:rPr lang="en-US" altLang="zh-CN" dirty="0" smtClean="0"/>
              <a:t>Community</a:t>
            </a:r>
          </a:p>
          <a:p>
            <a:pPr>
              <a:lnSpc>
                <a:spcPct val="200000"/>
              </a:lnSpc>
            </a:pPr>
            <a:r>
              <a:rPr lang="en-US" altLang="zh-CN" dirty="0" smtClean="0"/>
              <a:t>Storytelling</a:t>
            </a:r>
          </a:p>
          <a:p>
            <a:pPr>
              <a:lnSpc>
                <a:spcPct val="200000"/>
              </a:lnSpc>
            </a:pPr>
            <a:r>
              <a:rPr lang="en-US" altLang="zh-CN" dirty="0" smtClean="0"/>
              <a:t>Optimism</a:t>
            </a:r>
          </a:p>
          <a:p>
            <a:pPr>
              <a:lnSpc>
                <a:spcPct val="200000"/>
              </a:lnSpc>
            </a:pPr>
            <a:r>
              <a:rPr lang="en-US" altLang="zh-CN" dirty="0" smtClean="0"/>
              <a:t>Decency</a:t>
            </a:r>
          </a:p>
        </p:txBody>
      </p:sp>
      <p:pic>
        <p:nvPicPr>
          <p:cNvPr id="7172" name="Picture 4" descr="http://progresscityusa.com/wp-content/uploads/2009/03/84_eisner2.jpg"/>
          <p:cNvPicPr>
            <a:picLocks noChangeAspect="1" noChangeArrowheads="1"/>
          </p:cNvPicPr>
          <p:nvPr/>
        </p:nvPicPr>
        <p:blipFill>
          <a:blip r:embed="rId5" cstate="print"/>
          <a:srcRect r="601" b="8353"/>
          <a:stretch>
            <a:fillRect/>
          </a:stretch>
        </p:blipFill>
        <p:spPr bwMode="auto">
          <a:xfrm>
            <a:off x="3810000" y="2286000"/>
            <a:ext cx="4724400" cy="36576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xfrm>
            <a:off x="2895600" y="609600"/>
            <a:ext cx="3429000" cy="914400"/>
          </a:xfrm>
        </p:spPr>
        <p:txBody>
          <a:bodyPr/>
          <a:lstStyle/>
          <a:p>
            <a:endParaRPr lang="zh-CN" altLang="en-US" dirty="0"/>
          </a:p>
        </p:txBody>
      </p:sp>
      <p:sp>
        <p:nvSpPr>
          <p:cNvPr id="3" name="内容占位符 2"/>
          <p:cNvSpPr>
            <a:spLocks noGrp="1"/>
          </p:cNvSpPr>
          <p:nvPr>
            <p:ph sz="quarter" idx="1"/>
          </p:nvPr>
        </p:nvSpPr>
        <p:spPr>
          <a:xfrm>
            <a:off x="457200" y="4800600"/>
            <a:ext cx="8229600" cy="1356360"/>
          </a:xfrm>
        </p:spPr>
        <p:txBody>
          <a:bodyPr>
            <a:normAutofit/>
          </a:bodyPr>
          <a:lstStyle/>
          <a:p>
            <a:pPr algn="r">
              <a:buNone/>
            </a:pPr>
            <a:r>
              <a:rPr lang="en-US" altLang="zh-CN" sz="4000" dirty="0" smtClean="0">
                <a:solidFill>
                  <a:srgbClr val="002060"/>
                </a:solidFill>
                <a:effectLst>
                  <a:outerShdw blurRad="38100" dist="38100" dir="2700000" algn="tl">
                    <a:srgbClr val="000000">
                      <a:alpha val="43137"/>
                    </a:srgbClr>
                  </a:outerShdw>
                </a:effectLst>
                <a:latin typeface="MingLiU" pitchFamily="49" charset="-120"/>
                <a:ea typeface="MingLiU" pitchFamily="49" charset="-120"/>
              </a:rPr>
              <a:t>——</a:t>
            </a:r>
            <a:r>
              <a:rPr lang="en-US" altLang="zh-CN" sz="4000" u="sng" dirty="0" smtClean="0">
                <a:solidFill>
                  <a:srgbClr val="002060"/>
                </a:solidFill>
                <a:effectLst>
                  <a:outerShdw blurRad="38100" dist="38100" dir="2700000" algn="tl">
                    <a:srgbClr val="000000">
                      <a:alpha val="43137"/>
                    </a:srgbClr>
                  </a:outerShdw>
                </a:effectLst>
                <a:latin typeface="MingLiU" pitchFamily="49" charset="-120"/>
                <a:ea typeface="MingLiU" pitchFamily="49" charset="-120"/>
              </a:rPr>
              <a:t>COUPONS</a:t>
            </a:r>
            <a:r>
              <a:rPr lang="en-US" altLang="zh-CN" sz="4000" dirty="0" smtClean="0">
                <a:solidFill>
                  <a:srgbClr val="002060"/>
                </a:solidFill>
                <a:effectLst>
                  <a:outerShdw blurRad="38100" dist="38100" dir="2700000" algn="tl">
                    <a:srgbClr val="000000">
                      <a:alpha val="43137"/>
                    </a:srgbClr>
                  </a:outerShdw>
                </a:effectLst>
                <a:latin typeface="MingLiU" pitchFamily="49" charset="-120"/>
                <a:ea typeface="MingLiU" pitchFamily="49" charset="-120"/>
              </a:rPr>
              <a:t> ONLY TODAY</a:t>
            </a:r>
            <a:endParaRPr lang="zh-CN" altLang="en-US" sz="4000" dirty="0">
              <a:solidFill>
                <a:srgbClr val="002060"/>
              </a:solidFill>
              <a:effectLst>
                <a:outerShdw blurRad="38100" dist="38100" dir="2700000" algn="tl">
                  <a:srgbClr val="000000">
                    <a:alpha val="43137"/>
                  </a:srgbClr>
                </a:outerShdw>
              </a:effectLst>
              <a:latin typeface="MingLiU" pitchFamily="49" charset="-120"/>
              <a:ea typeface="MingLiU" pitchFamily="49" charset="-120"/>
            </a:endParaRPr>
          </a:p>
        </p:txBody>
      </p:sp>
      <p:sp>
        <p:nvSpPr>
          <p:cNvPr id="5" name="矩形 4"/>
          <p:cNvSpPr/>
          <p:nvPr/>
        </p:nvSpPr>
        <p:spPr>
          <a:xfrm>
            <a:off x="1219200" y="3200400"/>
            <a:ext cx="6388287"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altLang="zh-CN" sz="9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SURPRISE!!</a:t>
            </a:r>
            <a:endParaRPr lang="zh-CN" altLang="en-US" sz="9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xfrm>
            <a:off x="0" y="3276600"/>
            <a:ext cx="6858000" cy="1066800"/>
          </a:xfrm>
        </p:spPr>
        <p:txBody>
          <a:bodyPr/>
          <a:lstStyle/>
          <a:p>
            <a:r>
              <a:rPr lang="en-US" altLang="zh-CN" dirty="0" smtClean="0">
                <a:solidFill>
                  <a:schemeClr val="tx1">
                    <a:lumMod val="50000"/>
                  </a:schemeClr>
                </a:solidFill>
              </a:rPr>
              <a:t>The Way to Contact Us</a:t>
            </a:r>
            <a:endParaRPr lang="zh-CN" altLang="en-US" dirty="0">
              <a:solidFill>
                <a:schemeClr val="tx1">
                  <a:lumMod val="50000"/>
                </a:schemeClr>
              </a:solidFill>
            </a:endParaRPr>
          </a:p>
        </p:txBody>
      </p:sp>
      <p:sp>
        <p:nvSpPr>
          <p:cNvPr id="3" name="文本占位符 2"/>
          <p:cNvSpPr>
            <a:spLocks noGrp="1"/>
          </p:cNvSpPr>
          <p:nvPr>
            <p:ph type="body" idx="1"/>
          </p:nvPr>
        </p:nvSpPr>
        <p:spPr>
          <a:xfrm>
            <a:off x="1600200" y="4267200"/>
            <a:ext cx="6781800" cy="1143000"/>
          </a:xfrm>
        </p:spPr>
        <p:txBody>
          <a:bodyPr>
            <a:normAutofit/>
          </a:bodyPr>
          <a:lstStyle/>
          <a:p>
            <a:r>
              <a:rPr lang="en-US" altLang="zh-CN" sz="3200" b="1" dirty="0" smtClean="0">
                <a:solidFill>
                  <a:schemeClr val="tx1">
                    <a:lumMod val="50000"/>
                  </a:schemeClr>
                </a:solidFill>
              </a:rPr>
              <a:t>E-mail: ritasales@disney.com</a:t>
            </a:r>
            <a:endParaRPr lang="zh-CN" altLang="en-US" sz="3200" b="1" dirty="0">
              <a:solidFill>
                <a:schemeClr val="tx1">
                  <a:lumMod val="50000"/>
                </a:schemeClr>
              </a:solidFill>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pic>
        <p:nvPicPr>
          <p:cNvPr id="3" name="Picture 6" descr="http://www.pycomall.com/images/P/Disney_logo.jpg"/>
          <p:cNvPicPr>
            <a:picLocks noChangeAspect="1" noChangeArrowheads="1"/>
          </p:cNvPicPr>
          <p:nvPr/>
        </p:nvPicPr>
        <p:blipFill>
          <a:blip r:embed="rId4" cstate="print"/>
          <a:srcRect l="12766" t="38298" r="14894" b="27660"/>
          <a:stretch>
            <a:fillRect/>
          </a:stretch>
        </p:blipFill>
        <p:spPr bwMode="auto">
          <a:xfrm>
            <a:off x="6172200" y="4343400"/>
            <a:ext cx="2590800" cy="1219200"/>
          </a:xfrm>
          <a:prstGeom prst="rect">
            <a:avLst/>
          </a:prstGeom>
          <a:noFill/>
        </p:spPr>
      </p:pic>
      <p:sp>
        <p:nvSpPr>
          <p:cNvPr id="4" name="矩形 3"/>
          <p:cNvSpPr/>
          <p:nvPr/>
        </p:nvSpPr>
        <p:spPr>
          <a:xfrm>
            <a:off x="459335" y="2967334"/>
            <a:ext cx="5712865" cy="1200329"/>
          </a:xfrm>
          <a:prstGeom prst="rect">
            <a:avLst/>
          </a:prstGeom>
          <a:noFill/>
        </p:spPr>
        <p:txBody>
          <a:bodyPr wrap="square" lIns="91440" tIns="45720" rIns="91440" bIns="45720">
            <a:spAutoFit/>
          </a:bodyPr>
          <a:lstStyle/>
          <a:p>
            <a:pPr algn="ctr"/>
            <a:r>
              <a:rPr lang="en-US" altLang="zh-CN"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rPr>
              <a:t>Thank You!</a:t>
            </a:r>
            <a:endParaRPr lang="zh-CN" alt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ctrTitle"/>
          </p:nvPr>
        </p:nvSpPr>
        <p:spPr>
          <a:xfrm>
            <a:off x="1219200" y="3886200"/>
            <a:ext cx="6858000" cy="990600"/>
          </a:xfrm>
        </p:spPr>
        <p:txBody>
          <a:bodyPr>
            <a:normAutofit/>
          </a:bodyPr>
          <a:lstStyle/>
          <a:p>
            <a:r>
              <a:rPr lang="en-US" altLang="zh-CN" sz="4400" dirty="0" smtClean="0">
                <a:effectLst>
                  <a:outerShdw blurRad="38100" dist="38100" dir="2700000" algn="tl">
                    <a:srgbClr val="000000">
                      <a:alpha val="43137"/>
                    </a:srgbClr>
                  </a:outerShdw>
                </a:effectLst>
              </a:rPr>
              <a:t>Rita </a:t>
            </a:r>
            <a:r>
              <a:rPr lang="en-US" altLang="zh-CN" sz="4400" dirty="0" err="1" smtClean="0">
                <a:effectLst>
                  <a:outerShdw blurRad="38100" dist="38100" dir="2700000" algn="tl">
                    <a:srgbClr val="000000">
                      <a:alpha val="43137"/>
                    </a:srgbClr>
                  </a:outerShdw>
                </a:effectLst>
              </a:rPr>
              <a:t>Xie</a:t>
            </a:r>
            <a:endParaRPr lang="zh-CN" altLang="en-US" sz="4400" dirty="0">
              <a:effectLst>
                <a:outerShdw blurRad="38100" dist="38100" dir="2700000" algn="tl">
                  <a:srgbClr val="000000">
                    <a:alpha val="43137"/>
                  </a:srgbClr>
                </a:outerShdw>
              </a:effectLst>
            </a:endParaRPr>
          </a:p>
        </p:txBody>
      </p:sp>
      <p:sp>
        <p:nvSpPr>
          <p:cNvPr id="3" name="副标题 2"/>
          <p:cNvSpPr>
            <a:spLocks noGrp="1"/>
          </p:cNvSpPr>
          <p:nvPr>
            <p:ph type="subTitle" idx="1"/>
          </p:nvPr>
        </p:nvSpPr>
        <p:spPr>
          <a:xfrm>
            <a:off x="1295400" y="4724400"/>
            <a:ext cx="6858000" cy="533400"/>
          </a:xfrm>
        </p:spPr>
        <p:txBody>
          <a:bodyPr/>
          <a:lstStyle/>
          <a:p>
            <a:r>
              <a:rPr lang="en-US" altLang="zh-CN" dirty="0" smtClean="0">
                <a:effectLst>
                  <a:outerShdw blurRad="38100" dist="38100" dir="2700000" algn="tl">
                    <a:srgbClr val="000000">
                      <a:alpha val="43137"/>
                    </a:srgbClr>
                  </a:outerShdw>
                </a:effectLst>
              </a:rPr>
              <a:t>Sales Manager in the Walt Disney Company</a:t>
            </a:r>
            <a:endParaRPr lang="zh-CN" altLang="en-US" dirty="0">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xfrm>
            <a:off x="457200" y="152400"/>
            <a:ext cx="8077200" cy="990600"/>
          </a:xfrm>
          <a:solidFill>
            <a:srgbClr val="94BAC3">
              <a:alpha val="20000"/>
            </a:srgbClr>
          </a:solidFill>
          <a:effectLst>
            <a:outerShdw blurRad="50800" dist="38100" dir="2700000" algn="tl" rotWithShape="0">
              <a:prstClr val="black">
                <a:alpha val="40000"/>
              </a:prstClr>
            </a:outerShdw>
            <a:softEdge rad="31750"/>
          </a:effectLst>
        </p:spPr>
        <p:txBody>
          <a:bodyPr/>
          <a:lstStyle/>
          <a:p>
            <a:r>
              <a:rPr lang="en-US" altLang="zh-CN" dirty="0" smtClean="0">
                <a:solidFill>
                  <a:schemeClr val="bg1">
                    <a:lumMod val="75000"/>
                  </a:schemeClr>
                </a:solidFill>
              </a:rPr>
              <a:t>The Walt Disney Company</a:t>
            </a:r>
            <a:endParaRPr lang="zh-CN" altLang="en-US" dirty="0">
              <a:solidFill>
                <a:schemeClr val="bg1">
                  <a:lumMod val="75000"/>
                </a:schemeClr>
              </a:solidFill>
            </a:endParaRPr>
          </a:p>
        </p:txBody>
      </p:sp>
      <p:pic>
        <p:nvPicPr>
          <p:cNvPr id="5" name="图片 4" descr="图片1副本.gif"/>
          <p:cNvPicPr>
            <a:picLocks noChangeAspect="1"/>
          </p:cNvPicPr>
          <p:nvPr/>
        </p:nvPicPr>
        <p:blipFill>
          <a:blip r:embed="rId4" cstate="print"/>
          <a:stretch>
            <a:fillRect/>
          </a:stretch>
        </p:blipFill>
        <p:spPr>
          <a:xfrm>
            <a:off x="5867400" y="4343400"/>
            <a:ext cx="2514600" cy="1611113"/>
          </a:xfrm>
          <a:prstGeom prst="rect">
            <a:avLst/>
          </a:prstGeom>
        </p:spPr>
      </p:pic>
      <p:sp>
        <p:nvSpPr>
          <p:cNvPr id="3" name="内容占位符 2"/>
          <p:cNvSpPr>
            <a:spLocks noGrp="1"/>
          </p:cNvSpPr>
          <p:nvPr>
            <p:ph sz="quarter" idx="1"/>
          </p:nvPr>
        </p:nvSpPr>
        <p:spPr>
          <a:xfrm>
            <a:off x="457200" y="1219200"/>
            <a:ext cx="8077200" cy="5105400"/>
          </a:xfrm>
          <a:solidFill>
            <a:srgbClr val="94BAC3">
              <a:alpha val="20000"/>
            </a:srgbClr>
          </a:solidFill>
          <a:effectLst>
            <a:outerShdw blurRad="50800" dist="38100" dir="2700000" algn="tl" rotWithShape="0">
              <a:prstClr val="black">
                <a:alpha val="40000"/>
              </a:prstClr>
            </a:outerShdw>
            <a:softEdge rad="31750"/>
          </a:effectLst>
        </p:spPr>
        <p:txBody>
          <a:bodyPr/>
          <a:lstStyle/>
          <a:p>
            <a:pPr>
              <a:lnSpc>
                <a:spcPct val="200000"/>
              </a:lnSpc>
            </a:pPr>
            <a:r>
              <a:rPr lang="en-US" altLang="zh-CN" dirty="0" smtClean="0"/>
              <a:t>About us</a:t>
            </a:r>
          </a:p>
          <a:p>
            <a:pPr>
              <a:lnSpc>
                <a:spcPct val="200000"/>
              </a:lnSpc>
            </a:pPr>
            <a:r>
              <a:rPr lang="en-US" altLang="zh-CN" dirty="0" err="1" smtClean="0"/>
              <a:t>Disneylands</a:t>
            </a:r>
            <a:endParaRPr lang="en-US" altLang="zh-CN" dirty="0" smtClean="0"/>
          </a:p>
          <a:p>
            <a:pPr>
              <a:lnSpc>
                <a:spcPct val="200000"/>
              </a:lnSpc>
            </a:pPr>
            <a:r>
              <a:rPr lang="en-US" altLang="zh-CN" dirty="0" smtClean="0"/>
              <a:t>Disneyland Hotels</a:t>
            </a:r>
          </a:p>
          <a:p>
            <a:pPr>
              <a:lnSpc>
                <a:spcPct val="200000"/>
              </a:lnSpc>
            </a:pPr>
            <a:r>
              <a:rPr lang="en-US" altLang="zh-CN" dirty="0" smtClean="0"/>
              <a:t>Surveys about </a:t>
            </a:r>
            <a:r>
              <a:rPr lang="en-US" altLang="zh-CN" smtClean="0"/>
              <a:t>Disneyland Park</a:t>
            </a:r>
            <a:endParaRPr lang="en-US" altLang="zh-CN" dirty="0" smtClean="0"/>
          </a:p>
          <a:p>
            <a:pPr>
              <a:lnSpc>
                <a:spcPct val="200000"/>
              </a:lnSpc>
            </a:pPr>
            <a:r>
              <a:rPr lang="en-US" altLang="zh-CN" dirty="0" smtClean="0"/>
              <a:t>Brand Core</a:t>
            </a:r>
            <a:endParaRPr lang="zh-CN" altLang="en-US" dirty="0"/>
          </a:p>
        </p:txBody>
      </p:sp>
      <p:pic>
        <p:nvPicPr>
          <p:cNvPr id="6" name="图片 5" descr="disney 044.png">
            <a:hlinkClick r:id="rId5" action="ppaction://hlinksldjump"/>
          </p:cNvPr>
          <p:cNvPicPr>
            <a:picLocks noChangeAspect="1"/>
          </p:cNvPicPr>
          <p:nvPr/>
        </p:nvPicPr>
        <p:blipFill>
          <a:blip r:embed="rId6" cstate="print"/>
          <a:stretch>
            <a:fillRect/>
          </a:stretch>
        </p:blipFill>
        <p:spPr>
          <a:xfrm>
            <a:off x="304800" y="1600200"/>
            <a:ext cx="381000" cy="381000"/>
          </a:xfrm>
          <a:prstGeom prst="rect">
            <a:avLst/>
          </a:prstGeom>
        </p:spPr>
      </p:pic>
      <p:pic>
        <p:nvPicPr>
          <p:cNvPr id="7" name="图片 6" descr="disney 044.png">
            <a:hlinkClick r:id="rId7" action="ppaction://hlinksldjump"/>
          </p:cNvPr>
          <p:cNvPicPr>
            <a:picLocks noChangeAspect="1"/>
          </p:cNvPicPr>
          <p:nvPr/>
        </p:nvPicPr>
        <p:blipFill>
          <a:blip r:embed="rId6" cstate="print"/>
          <a:stretch>
            <a:fillRect/>
          </a:stretch>
        </p:blipFill>
        <p:spPr>
          <a:xfrm>
            <a:off x="304800" y="2438400"/>
            <a:ext cx="381000" cy="381000"/>
          </a:xfrm>
          <a:prstGeom prst="rect">
            <a:avLst/>
          </a:prstGeom>
        </p:spPr>
      </p:pic>
      <p:pic>
        <p:nvPicPr>
          <p:cNvPr id="8" name="图片 7" descr="disney 044.png">
            <a:hlinkClick r:id="rId8" action="ppaction://hlinksldjump"/>
          </p:cNvPr>
          <p:cNvPicPr>
            <a:picLocks noChangeAspect="1"/>
          </p:cNvPicPr>
          <p:nvPr/>
        </p:nvPicPr>
        <p:blipFill>
          <a:blip r:embed="rId6" cstate="print"/>
          <a:stretch>
            <a:fillRect/>
          </a:stretch>
        </p:blipFill>
        <p:spPr>
          <a:xfrm>
            <a:off x="304800" y="3276600"/>
            <a:ext cx="381000" cy="381000"/>
          </a:xfrm>
          <a:prstGeom prst="rect">
            <a:avLst/>
          </a:prstGeom>
        </p:spPr>
      </p:pic>
      <p:pic>
        <p:nvPicPr>
          <p:cNvPr id="9" name="图片 8" descr="disney 044.png">
            <a:hlinkClick r:id="rId9" action="ppaction://hlinksldjump"/>
          </p:cNvPr>
          <p:cNvPicPr>
            <a:picLocks noChangeAspect="1"/>
          </p:cNvPicPr>
          <p:nvPr/>
        </p:nvPicPr>
        <p:blipFill>
          <a:blip r:embed="rId6" cstate="print"/>
          <a:stretch>
            <a:fillRect/>
          </a:stretch>
        </p:blipFill>
        <p:spPr>
          <a:xfrm>
            <a:off x="304800" y="4114800"/>
            <a:ext cx="381000" cy="381000"/>
          </a:xfrm>
          <a:prstGeom prst="rect">
            <a:avLst/>
          </a:prstGeom>
        </p:spPr>
      </p:pic>
      <p:pic>
        <p:nvPicPr>
          <p:cNvPr id="10" name="图片 9" descr="disney 044.png">
            <a:hlinkClick r:id="rId10" action="ppaction://hlinksldjump"/>
          </p:cNvPr>
          <p:cNvPicPr>
            <a:picLocks noChangeAspect="1"/>
          </p:cNvPicPr>
          <p:nvPr/>
        </p:nvPicPr>
        <p:blipFill>
          <a:blip r:embed="rId6" cstate="print"/>
          <a:stretch>
            <a:fillRect/>
          </a:stretch>
        </p:blipFill>
        <p:spPr>
          <a:xfrm>
            <a:off x="304800" y="5029200"/>
            <a:ext cx="381000" cy="381000"/>
          </a:xfrm>
          <a:prstGeom prst="rect">
            <a:avLst/>
          </a:prstGeom>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lstStyle/>
          <a:p>
            <a:r>
              <a:rPr lang="en-US" altLang="zh-CN" dirty="0" smtClean="0">
                <a:solidFill>
                  <a:schemeClr val="bg1">
                    <a:lumMod val="75000"/>
                  </a:schemeClr>
                </a:solidFill>
              </a:rPr>
              <a:t>About Us</a:t>
            </a:r>
            <a:endParaRPr lang="zh-CN" altLang="en-US" dirty="0">
              <a:solidFill>
                <a:schemeClr val="bg1">
                  <a:lumMod val="75000"/>
                </a:schemeClr>
              </a:solidFill>
            </a:endParaRPr>
          </a:p>
        </p:txBody>
      </p:sp>
      <p:pic>
        <p:nvPicPr>
          <p:cNvPr id="5" name="图片 4" descr="图片1副本.gif"/>
          <p:cNvPicPr>
            <a:picLocks noChangeAspect="1"/>
          </p:cNvPicPr>
          <p:nvPr/>
        </p:nvPicPr>
        <p:blipFill>
          <a:blip r:embed="rId4" cstate="print"/>
          <a:stretch>
            <a:fillRect/>
          </a:stretch>
        </p:blipFill>
        <p:spPr>
          <a:xfrm>
            <a:off x="5867400" y="4343400"/>
            <a:ext cx="2514600" cy="1611113"/>
          </a:xfrm>
          <a:prstGeom prst="rect">
            <a:avLst/>
          </a:prstGeom>
        </p:spPr>
      </p:pic>
      <p:sp>
        <p:nvSpPr>
          <p:cNvPr id="3" name="内容占位符 2"/>
          <p:cNvSpPr>
            <a:spLocks noGrp="1"/>
          </p:cNvSpPr>
          <p:nvPr>
            <p:ph sz="quarter" idx="1"/>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fontScale="92500"/>
          </a:bodyPr>
          <a:lstStyle/>
          <a:p>
            <a:pPr>
              <a:lnSpc>
                <a:spcPct val="200000"/>
              </a:lnSpc>
            </a:pPr>
            <a:r>
              <a:rPr lang="en-US" dirty="0" smtClean="0"/>
              <a:t>World's </a:t>
            </a:r>
            <a:r>
              <a:rPr lang="en-US" altLang="zh-CN" dirty="0" smtClean="0"/>
              <a:t>L</a:t>
            </a:r>
            <a:r>
              <a:rPr lang="en-US" dirty="0" smtClean="0"/>
              <a:t>argest </a:t>
            </a:r>
            <a:r>
              <a:rPr lang="en-US" altLang="zh-CN" dirty="0" smtClean="0"/>
              <a:t>E</a:t>
            </a:r>
            <a:r>
              <a:rPr lang="en-US" dirty="0" smtClean="0"/>
              <a:t>ntertainment </a:t>
            </a:r>
            <a:r>
              <a:rPr lang="en-US" altLang="zh-CN" dirty="0" smtClean="0"/>
              <a:t>C</a:t>
            </a:r>
            <a:r>
              <a:rPr lang="en-US" dirty="0" smtClean="0"/>
              <a:t>ompany</a:t>
            </a:r>
          </a:p>
          <a:p>
            <a:pPr>
              <a:lnSpc>
                <a:spcPct val="200000"/>
              </a:lnSpc>
            </a:pPr>
            <a:r>
              <a:rPr lang="en-US" altLang="zh-CN" dirty="0" smtClean="0"/>
              <a:t>Founded</a:t>
            </a:r>
            <a:r>
              <a:rPr lang="en-US" dirty="0" smtClean="0"/>
              <a:t> in 1923 </a:t>
            </a:r>
          </a:p>
          <a:p>
            <a:pPr>
              <a:lnSpc>
                <a:spcPct val="200000"/>
              </a:lnSpc>
            </a:pPr>
            <a:r>
              <a:rPr lang="en-US" dirty="0" smtClean="0"/>
              <a:t>Brothers Walt and Roy Disney</a:t>
            </a:r>
          </a:p>
          <a:p>
            <a:pPr>
              <a:lnSpc>
                <a:spcPct val="200000"/>
              </a:lnSpc>
            </a:pPr>
            <a:r>
              <a:rPr lang="en-US" altLang="zh-CN" dirty="0" smtClean="0"/>
              <a:t>Classic Cartoon Characters</a:t>
            </a:r>
          </a:p>
          <a:p>
            <a:pPr>
              <a:lnSpc>
                <a:spcPct val="200000"/>
              </a:lnSpc>
            </a:pPr>
            <a:r>
              <a:rPr lang="en-US" altLang="zh-CN" dirty="0" smtClean="0"/>
              <a:t>Classic Cartoon Films</a:t>
            </a:r>
          </a:p>
          <a:p>
            <a:pPr>
              <a:lnSpc>
                <a:spcPct val="200000"/>
              </a:lnSpc>
            </a:pPr>
            <a:r>
              <a:rPr lang="en-US" altLang="zh-CN" dirty="0" smtClean="0"/>
              <a:t>Fans all Over the World</a:t>
            </a:r>
          </a:p>
        </p:txBody>
      </p:sp>
      <p:pic>
        <p:nvPicPr>
          <p:cNvPr id="6" name="图片 5" descr="home.gif">
            <a:hlinkClick r:id="rId5" action="ppaction://hlinksldjump"/>
          </p:cNvPr>
          <p:cNvPicPr>
            <a:picLocks noChangeAspect="1"/>
          </p:cNvPicPr>
          <p:nvPr/>
        </p:nvPicPr>
        <p:blipFill>
          <a:blip r:embed="rId6" cstate="print"/>
          <a:stretch>
            <a:fillRect/>
          </a:stretch>
        </p:blipFill>
        <p:spPr>
          <a:xfrm>
            <a:off x="8610600" y="6324600"/>
            <a:ext cx="361950" cy="339041"/>
          </a:xfrm>
          <a:prstGeom prst="rect">
            <a:avLst/>
          </a:prstGeom>
        </p:spPr>
      </p:pic>
      <p:pic>
        <p:nvPicPr>
          <p:cNvPr id="7" name="图片 6" descr="disney 044.png">
            <a:hlinkClick r:id="rId7" action="ppaction://hlinksldjump"/>
          </p:cNvPr>
          <p:cNvPicPr>
            <a:picLocks noChangeAspect="1"/>
          </p:cNvPicPr>
          <p:nvPr/>
        </p:nvPicPr>
        <p:blipFill>
          <a:blip r:embed="rId8" cstate="print"/>
          <a:stretch>
            <a:fillRect/>
          </a:stretch>
        </p:blipFill>
        <p:spPr>
          <a:xfrm>
            <a:off x="381000" y="3962400"/>
            <a:ext cx="381000" cy="381000"/>
          </a:xfrm>
          <a:prstGeom prst="rect">
            <a:avLst/>
          </a:prstGeom>
        </p:spPr>
      </p:pic>
      <p:pic>
        <p:nvPicPr>
          <p:cNvPr id="8" name="图片 7" descr="disney 044.png">
            <a:hlinkClick r:id="rId9" action="ppaction://hlinksldjump"/>
          </p:cNvPr>
          <p:cNvPicPr>
            <a:picLocks noChangeAspect="1"/>
          </p:cNvPicPr>
          <p:nvPr/>
        </p:nvPicPr>
        <p:blipFill>
          <a:blip r:embed="rId8" cstate="print"/>
          <a:stretch>
            <a:fillRect/>
          </a:stretch>
        </p:blipFill>
        <p:spPr>
          <a:xfrm>
            <a:off x="381000" y="4724400"/>
            <a:ext cx="381000" cy="381000"/>
          </a:xfrm>
          <a:prstGeom prst="rect">
            <a:avLst/>
          </a:prstGeo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4" cstate="print"/>
          <a:srcRect b="31920"/>
          <a:stretch>
            <a:fillRect/>
          </a:stretch>
        </p:blipFill>
        <p:spPr>
          <a:xfrm>
            <a:off x="0" y="0"/>
            <a:ext cx="9144000" cy="6858000"/>
          </a:xfrm>
          <a:prstGeom prst="rect">
            <a:avLst/>
          </a:prstGeom>
        </p:spPr>
      </p:pic>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a:bodyPr>
          <a:lstStyle/>
          <a:p>
            <a:r>
              <a:rPr lang="en-US" altLang="zh-CN" dirty="0" smtClean="0">
                <a:solidFill>
                  <a:schemeClr val="bg1">
                    <a:lumMod val="75000"/>
                  </a:schemeClr>
                </a:solidFill>
              </a:rPr>
              <a:t>Classic Cartoon Characters</a:t>
            </a:r>
          </a:p>
        </p:txBody>
      </p:sp>
      <p:pic>
        <p:nvPicPr>
          <p:cNvPr id="8" name="图片 7" descr="图片1副本.gif"/>
          <p:cNvPicPr>
            <a:picLocks noChangeAspect="1"/>
          </p:cNvPicPr>
          <p:nvPr/>
        </p:nvPicPr>
        <p:blipFill>
          <a:blip r:embed="rId5" cstate="print"/>
          <a:stretch>
            <a:fillRect/>
          </a:stretch>
        </p:blipFill>
        <p:spPr>
          <a:xfrm>
            <a:off x="5867400" y="4343400"/>
            <a:ext cx="2514600" cy="1611113"/>
          </a:xfrm>
          <a:prstGeom prst="rect">
            <a:avLst/>
          </a:prstGeom>
        </p:spPr>
      </p:pic>
      <p:sp>
        <p:nvSpPr>
          <p:cNvPr id="3" name="内容占位符 2"/>
          <p:cNvSpPr>
            <a:spLocks noGrp="1"/>
          </p:cNvSpPr>
          <p:nvPr>
            <p:ph sz="quarter" idx="1"/>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fontScale="85000" lnSpcReduction="10000"/>
          </a:bodyPr>
          <a:lstStyle/>
          <a:p>
            <a:pPr>
              <a:lnSpc>
                <a:spcPct val="200000"/>
              </a:lnSpc>
            </a:pPr>
            <a:r>
              <a:rPr lang="en-US" altLang="zh-CN" dirty="0" smtClean="0"/>
              <a:t>Mickey Mouse and </a:t>
            </a:r>
            <a:r>
              <a:rPr lang="en-US" dirty="0" smtClean="0"/>
              <a:t>Minnie Mouse</a:t>
            </a:r>
            <a:endParaRPr lang="en-US" altLang="zh-CN" dirty="0" smtClean="0"/>
          </a:p>
          <a:p>
            <a:pPr>
              <a:lnSpc>
                <a:spcPct val="200000"/>
              </a:lnSpc>
            </a:pPr>
            <a:r>
              <a:rPr lang="en-US" dirty="0" smtClean="0"/>
              <a:t>Donald Duck</a:t>
            </a:r>
          </a:p>
          <a:p>
            <a:pPr>
              <a:lnSpc>
                <a:spcPct val="200000"/>
              </a:lnSpc>
            </a:pPr>
            <a:r>
              <a:rPr lang="en-US" dirty="0" smtClean="0"/>
              <a:t>Pooh and Friends</a:t>
            </a:r>
          </a:p>
          <a:p>
            <a:pPr>
              <a:lnSpc>
                <a:spcPct val="200000"/>
              </a:lnSpc>
            </a:pPr>
            <a:r>
              <a:rPr lang="en-US" dirty="0" smtClean="0"/>
              <a:t>Bambi</a:t>
            </a:r>
          </a:p>
          <a:p>
            <a:pPr>
              <a:lnSpc>
                <a:spcPct val="200000"/>
              </a:lnSpc>
            </a:pPr>
            <a:r>
              <a:rPr lang="en-US" dirty="0" smtClean="0"/>
              <a:t>Peter Pan</a:t>
            </a:r>
          </a:p>
          <a:p>
            <a:pPr>
              <a:lnSpc>
                <a:spcPct val="200000"/>
              </a:lnSpc>
            </a:pPr>
            <a:r>
              <a:rPr lang="en-US" dirty="0" smtClean="0"/>
              <a:t>Goofy and Pluto </a:t>
            </a:r>
            <a:br>
              <a:rPr lang="en-US" dirty="0" smtClean="0"/>
            </a:br>
            <a:endParaRPr lang="zh-CN" altLang="en-US" dirty="0"/>
          </a:p>
        </p:txBody>
      </p:sp>
      <p:pic>
        <p:nvPicPr>
          <p:cNvPr id="17" name="Picture 16" descr="NGX9D00Z.jpg"/>
          <p:cNvPicPr>
            <a:picLocks noChangeAspect="1"/>
          </p:cNvPicPr>
          <p:nvPr/>
        </p:nvPicPr>
        <p:blipFill>
          <a:blip r:embed="rId6" cstate="print"/>
          <a:stretch>
            <a:fillRect/>
          </a:stretch>
        </p:blipFill>
        <p:spPr>
          <a:xfrm>
            <a:off x="6019800" y="1676400"/>
            <a:ext cx="2628900" cy="4286250"/>
          </a:xfrm>
          <a:prstGeom prst="rect">
            <a:avLst/>
          </a:prstGeom>
        </p:spPr>
      </p:pic>
      <p:pic>
        <p:nvPicPr>
          <p:cNvPr id="9" name="Picture 8" descr="TGX9D00Z.jpg"/>
          <p:cNvPicPr>
            <a:picLocks noChangeAspect="1"/>
          </p:cNvPicPr>
          <p:nvPr/>
        </p:nvPicPr>
        <p:blipFill>
          <a:blip r:embed="rId7" cstate="print"/>
          <a:stretch>
            <a:fillRect/>
          </a:stretch>
        </p:blipFill>
        <p:spPr>
          <a:xfrm>
            <a:off x="5410200" y="1600200"/>
            <a:ext cx="3181350" cy="4286250"/>
          </a:xfrm>
          <a:prstGeom prst="rect">
            <a:avLst/>
          </a:prstGeom>
        </p:spPr>
      </p:pic>
      <p:pic>
        <p:nvPicPr>
          <p:cNvPr id="11" name="Picture 10" descr="5MUAD00Z.jpg"/>
          <p:cNvPicPr>
            <a:picLocks noChangeAspect="1"/>
          </p:cNvPicPr>
          <p:nvPr/>
        </p:nvPicPr>
        <p:blipFill>
          <a:blip r:embed="rId8" cstate="print"/>
          <a:stretch>
            <a:fillRect/>
          </a:stretch>
        </p:blipFill>
        <p:spPr>
          <a:xfrm>
            <a:off x="5334000" y="1600200"/>
            <a:ext cx="3057525" cy="4286250"/>
          </a:xfrm>
          <a:prstGeom prst="rect">
            <a:avLst/>
          </a:prstGeom>
        </p:spPr>
      </p:pic>
      <p:pic>
        <p:nvPicPr>
          <p:cNvPr id="19" name="Picture 18" descr="pooh.jpg"/>
          <p:cNvPicPr>
            <a:picLocks noChangeAspect="1"/>
          </p:cNvPicPr>
          <p:nvPr/>
        </p:nvPicPr>
        <p:blipFill>
          <a:blip r:embed="rId9" cstate="print"/>
          <a:stretch>
            <a:fillRect/>
          </a:stretch>
        </p:blipFill>
        <p:spPr>
          <a:xfrm>
            <a:off x="5715000" y="1600200"/>
            <a:ext cx="2457450" cy="4286250"/>
          </a:xfrm>
          <a:prstGeom prst="rect">
            <a:avLst/>
          </a:prstGeom>
        </p:spPr>
      </p:pic>
      <p:pic>
        <p:nvPicPr>
          <p:cNvPr id="18" name="Picture 17" descr="piglet.jpg"/>
          <p:cNvPicPr>
            <a:picLocks noChangeAspect="1"/>
          </p:cNvPicPr>
          <p:nvPr/>
        </p:nvPicPr>
        <p:blipFill>
          <a:blip r:embed="rId10" cstate="print"/>
          <a:stretch>
            <a:fillRect/>
          </a:stretch>
        </p:blipFill>
        <p:spPr>
          <a:xfrm>
            <a:off x="5867400" y="1600200"/>
            <a:ext cx="2038350" cy="4286250"/>
          </a:xfrm>
          <a:prstGeom prst="rect">
            <a:avLst/>
          </a:prstGeom>
        </p:spPr>
      </p:pic>
      <p:pic>
        <p:nvPicPr>
          <p:cNvPr id="10" name="Picture 9" descr="tiger.jpg"/>
          <p:cNvPicPr>
            <a:picLocks noChangeAspect="1"/>
          </p:cNvPicPr>
          <p:nvPr/>
        </p:nvPicPr>
        <p:blipFill>
          <a:blip r:embed="rId11" cstate="print"/>
          <a:stretch>
            <a:fillRect/>
          </a:stretch>
        </p:blipFill>
        <p:spPr>
          <a:xfrm>
            <a:off x="5334000" y="1600200"/>
            <a:ext cx="2924175" cy="4286250"/>
          </a:xfrm>
          <a:prstGeom prst="rect">
            <a:avLst/>
          </a:prstGeom>
        </p:spPr>
      </p:pic>
      <p:pic>
        <p:nvPicPr>
          <p:cNvPr id="15" name="Picture 14" descr="eeyore.jpg"/>
          <p:cNvPicPr>
            <a:picLocks noChangeAspect="1"/>
          </p:cNvPicPr>
          <p:nvPr/>
        </p:nvPicPr>
        <p:blipFill>
          <a:blip r:embed="rId12" cstate="print"/>
          <a:stretch>
            <a:fillRect/>
          </a:stretch>
        </p:blipFill>
        <p:spPr>
          <a:xfrm>
            <a:off x="5029200" y="1600200"/>
            <a:ext cx="3810000" cy="3886200"/>
          </a:xfrm>
          <a:prstGeom prst="rect">
            <a:avLst/>
          </a:prstGeom>
        </p:spPr>
      </p:pic>
      <p:pic>
        <p:nvPicPr>
          <p:cNvPr id="14" name="Picture 13" descr="Bambi and Thumper.jpg"/>
          <p:cNvPicPr>
            <a:picLocks noChangeAspect="1"/>
          </p:cNvPicPr>
          <p:nvPr/>
        </p:nvPicPr>
        <p:blipFill>
          <a:blip r:embed="rId13" cstate="print"/>
          <a:stretch>
            <a:fillRect/>
          </a:stretch>
        </p:blipFill>
        <p:spPr>
          <a:xfrm>
            <a:off x="5486400" y="1600200"/>
            <a:ext cx="2695575" cy="4286250"/>
          </a:xfrm>
          <a:prstGeom prst="rect">
            <a:avLst/>
          </a:prstGeom>
        </p:spPr>
      </p:pic>
      <p:pic>
        <p:nvPicPr>
          <p:cNvPr id="16" name="Picture 15" descr="IO8ZD00Z.jpg"/>
          <p:cNvPicPr>
            <a:picLocks noChangeAspect="1"/>
          </p:cNvPicPr>
          <p:nvPr/>
        </p:nvPicPr>
        <p:blipFill>
          <a:blip r:embed="rId14" cstate="print"/>
          <a:stretch>
            <a:fillRect/>
          </a:stretch>
        </p:blipFill>
        <p:spPr>
          <a:xfrm>
            <a:off x="5867400" y="1600200"/>
            <a:ext cx="1838325" cy="4286250"/>
          </a:xfrm>
          <a:prstGeom prst="rect">
            <a:avLst/>
          </a:prstGeom>
        </p:spPr>
      </p:pic>
      <p:pic>
        <p:nvPicPr>
          <p:cNvPr id="13" name="Picture 12" descr="8MUAD00Z.jpg"/>
          <p:cNvPicPr>
            <a:picLocks noChangeAspect="1"/>
          </p:cNvPicPr>
          <p:nvPr/>
        </p:nvPicPr>
        <p:blipFill>
          <a:blip r:embed="rId15" cstate="print"/>
          <a:stretch>
            <a:fillRect/>
          </a:stretch>
        </p:blipFill>
        <p:spPr>
          <a:xfrm>
            <a:off x="5029200" y="1600200"/>
            <a:ext cx="3810000" cy="4248150"/>
          </a:xfrm>
          <a:prstGeom prst="rect">
            <a:avLst/>
          </a:prstGeom>
        </p:spPr>
      </p:pic>
      <p:pic>
        <p:nvPicPr>
          <p:cNvPr id="12" name="Picture 11" descr="7MUAD00Z.jpg"/>
          <p:cNvPicPr>
            <a:picLocks noChangeAspect="1"/>
          </p:cNvPicPr>
          <p:nvPr/>
        </p:nvPicPr>
        <p:blipFill>
          <a:blip r:embed="rId16" cstate="print"/>
          <a:stretch>
            <a:fillRect/>
          </a:stretch>
        </p:blipFill>
        <p:spPr>
          <a:xfrm>
            <a:off x="6019800" y="1600200"/>
            <a:ext cx="2133600" cy="4286250"/>
          </a:xfrm>
          <a:prstGeom prst="rect">
            <a:avLst/>
          </a:prstGeom>
        </p:spPr>
      </p:pic>
      <p:pic>
        <p:nvPicPr>
          <p:cNvPr id="20" name="Picture 19" descr="962DF00Z.jpg"/>
          <p:cNvPicPr>
            <a:picLocks noChangeAspect="1"/>
          </p:cNvPicPr>
          <p:nvPr/>
        </p:nvPicPr>
        <p:blipFill>
          <a:blip r:embed="rId17" cstate="print"/>
          <a:stretch>
            <a:fillRect/>
          </a:stretch>
        </p:blipFill>
        <p:spPr>
          <a:xfrm>
            <a:off x="5410200" y="1600200"/>
            <a:ext cx="3219450" cy="4286250"/>
          </a:xfrm>
          <a:prstGeom prst="rect">
            <a:avLst/>
          </a:prstGeom>
        </p:spPr>
      </p:pic>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par>
                          <p:cTn id="8" fill="hold">
                            <p:stCondLst>
                              <p:cond delay="1000"/>
                            </p:stCondLst>
                            <p:childTnLst>
                              <p:par>
                                <p:cTn id="9" presetID="10" presetClass="entr" presetSubtype="0" fill="hold" nodeType="afterEffect">
                                  <p:stCondLst>
                                    <p:cond delay="4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par>
                          <p:cTn id="12" fill="hold">
                            <p:stCondLst>
                              <p:cond delay="2400"/>
                            </p:stCondLst>
                            <p:childTnLst>
                              <p:par>
                                <p:cTn id="13" presetID="10" presetClass="entr" presetSubtype="0" fill="hold" nodeType="afterEffect">
                                  <p:stCondLst>
                                    <p:cond delay="4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par>
                          <p:cTn id="16" fill="hold">
                            <p:stCondLst>
                              <p:cond delay="3800"/>
                            </p:stCondLst>
                            <p:childTnLst>
                              <p:par>
                                <p:cTn id="17" presetID="10" presetClass="entr" presetSubtype="0" fill="hold" nodeType="after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par>
                          <p:cTn id="20" fill="hold">
                            <p:stCondLst>
                              <p:cond delay="5200"/>
                            </p:stCondLst>
                            <p:childTnLst>
                              <p:par>
                                <p:cTn id="21" presetID="10" presetClass="entr" presetSubtype="0" fill="hold" nodeType="afterEffect">
                                  <p:stCondLst>
                                    <p:cond delay="4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par>
                          <p:cTn id="24" fill="hold">
                            <p:stCondLst>
                              <p:cond delay="6600"/>
                            </p:stCondLst>
                            <p:childTnLst>
                              <p:par>
                                <p:cTn id="25" presetID="10" presetClass="entr" presetSubtype="0" fill="hold" nodeType="afterEffect">
                                  <p:stCondLst>
                                    <p:cond delay="4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par>
                          <p:cTn id="28" fill="hold">
                            <p:stCondLst>
                              <p:cond delay="8000"/>
                            </p:stCondLst>
                            <p:childTnLst>
                              <p:par>
                                <p:cTn id="29" presetID="10" presetClass="entr" presetSubtype="0" fill="hold" nodeType="afterEffect">
                                  <p:stCondLst>
                                    <p:cond delay="4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par>
                          <p:cTn id="32" fill="hold">
                            <p:stCondLst>
                              <p:cond delay="9400"/>
                            </p:stCondLst>
                            <p:childTnLst>
                              <p:par>
                                <p:cTn id="33" presetID="10" presetClass="entr" presetSubtype="0" fill="hold" nodeType="afterEffect">
                                  <p:stCondLst>
                                    <p:cond delay="4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par>
                          <p:cTn id="36" fill="hold">
                            <p:stCondLst>
                              <p:cond delay="10800"/>
                            </p:stCondLst>
                            <p:childTnLst>
                              <p:par>
                                <p:cTn id="37" presetID="10" presetClass="entr" presetSubtype="0" fill="hold" nodeType="afterEffect">
                                  <p:stCondLst>
                                    <p:cond delay="4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par>
                          <p:cTn id="40" fill="hold">
                            <p:stCondLst>
                              <p:cond delay="12200"/>
                            </p:stCondLst>
                            <p:childTnLst>
                              <p:par>
                                <p:cTn id="41" presetID="10" presetClass="entr" presetSubtype="0" fill="hold" nodeType="afterEffect">
                                  <p:stCondLst>
                                    <p:cond delay="4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par>
                          <p:cTn id="44" fill="hold">
                            <p:stCondLst>
                              <p:cond delay="13600"/>
                            </p:stCondLst>
                            <p:childTnLst>
                              <p:par>
                                <p:cTn id="45" presetID="10" presetClass="entr" presetSubtype="0" fill="hold" nodeType="afterEffect">
                                  <p:stCondLst>
                                    <p:cond delay="4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par>
                          <p:cTn id="48" fill="hold">
                            <p:stCondLst>
                              <p:cond delay="15000"/>
                            </p:stCondLst>
                            <p:childTnLst>
                              <p:par>
                                <p:cTn id="49" presetID="10" presetClass="entr" presetSubtype="0" fill="hold" nodeType="afterEffect">
                                  <p:stCondLst>
                                    <p:cond delay="40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4" cstate="print"/>
          <a:srcRect b="31920"/>
          <a:stretch>
            <a:fillRect/>
          </a:stretch>
        </p:blipFill>
        <p:spPr>
          <a:xfrm>
            <a:off x="0" y="0"/>
            <a:ext cx="9144000" cy="6858000"/>
          </a:xfrm>
          <a:prstGeom prst="rect">
            <a:avLst/>
          </a:prstGeom>
        </p:spPr>
      </p:pic>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a:bodyPr>
          <a:lstStyle/>
          <a:p>
            <a:r>
              <a:rPr lang="en-US" altLang="zh-CN" dirty="0" smtClean="0">
                <a:solidFill>
                  <a:schemeClr val="bg1">
                    <a:lumMod val="75000"/>
                  </a:schemeClr>
                </a:solidFill>
              </a:rPr>
              <a:t>Classic Cartoon Films</a:t>
            </a:r>
            <a:endParaRPr lang="zh-CN" altLang="en-US" dirty="0">
              <a:solidFill>
                <a:schemeClr val="bg1">
                  <a:lumMod val="75000"/>
                </a:schemeClr>
              </a:solidFill>
            </a:endParaRPr>
          </a:p>
        </p:txBody>
      </p:sp>
      <p:pic>
        <p:nvPicPr>
          <p:cNvPr id="7" name="图片 6" descr="图片1副本.gif"/>
          <p:cNvPicPr>
            <a:picLocks noChangeAspect="1"/>
          </p:cNvPicPr>
          <p:nvPr/>
        </p:nvPicPr>
        <p:blipFill>
          <a:blip r:embed="rId5" cstate="print"/>
          <a:stretch>
            <a:fillRect/>
          </a:stretch>
        </p:blipFill>
        <p:spPr>
          <a:xfrm>
            <a:off x="5867400" y="4343400"/>
            <a:ext cx="2514600" cy="1611113"/>
          </a:xfrm>
          <a:prstGeom prst="rect">
            <a:avLst/>
          </a:prstGeom>
        </p:spPr>
      </p:pic>
      <p:sp>
        <p:nvSpPr>
          <p:cNvPr id="3" name="内容占位符 2"/>
          <p:cNvSpPr>
            <a:spLocks noGrp="1"/>
          </p:cNvSpPr>
          <p:nvPr>
            <p:ph sz="quarter" idx="1"/>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fontScale="92500"/>
          </a:bodyPr>
          <a:lstStyle/>
          <a:p>
            <a:pPr>
              <a:lnSpc>
                <a:spcPct val="200000"/>
              </a:lnSpc>
            </a:pPr>
            <a:r>
              <a:rPr lang="en-US" dirty="0" smtClean="0"/>
              <a:t>Snow White</a:t>
            </a:r>
            <a:r>
              <a:rPr lang="zh-CN" altLang="en-US" b="1" dirty="0" smtClean="0"/>
              <a:t> </a:t>
            </a:r>
            <a:r>
              <a:rPr lang="en-US" dirty="0" smtClean="0"/>
              <a:t>and the Seven Dwarfs</a:t>
            </a:r>
          </a:p>
          <a:p>
            <a:pPr>
              <a:lnSpc>
                <a:spcPct val="200000"/>
              </a:lnSpc>
            </a:pPr>
            <a:r>
              <a:rPr lang="en-US" dirty="0" smtClean="0"/>
              <a:t>Beauty and the Beast</a:t>
            </a:r>
          </a:p>
          <a:p>
            <a:pPr>
              <a:lnSpc>
                <a:spcPct val="200000"/>
              </a:lnSpc>
            </a:pPr>
            <a:r>
              <a:rPr lang="en-US" dirty="0" smtClean="0"/>
              <a:t>The Magic Lamp</a:t>
            </a:r>
          </a:p>
          <a:p>
            <a:pPr>
              <a:lnSpc>
                <a:spcPct val="200000"/>
              </a:lnSpc>
            </a:pPr>
            <a:r>
              <a:rPr lang="en-US" dirty="0" smtClean="0"/>
              <a:t>The Little Mermaid</a:t>
            </a:r>
          </a:p>
          <a:p>
            <a:pPr>
              <a:lnSpc>
                <a:spcPct val="200000"/>
              </a:lnSpc>
            </a:pPr>
            <a:r>
              <a:rPr lang="en-US" dirty="0" smtClean="0"/>
              <a:t>Tinker Bell</a:t>
            </a:r>
          </a:p>
          <a:p>
            <a:pPr>
              <a:lnSpc>
                <a:spcPct val="200000"/>
              </a:lnSpc>
            </a:pPr>
            <a:r>
              <a:rPr lang="en-US" dirty="0" err="1" smtClean="0"/>
              <a:t>Mulan</a:t>
            </a:r>
            <a:endParaRPr lang="en-US" dirty="0" smtClean="0"/>
          </a:p>
          <a:p>
            <a:endParaRPr lang="zh-CN" altLang="en-US" dirty="0"/>
          </a:p>
        </p:txBody>
      </p:sp>
      <p:pic>
        <p:nvPicPr>
          <p:cNvPr id="6" name="图片 5" descr="home.gif">
            <a:hlinkClick r:id="rId6" action="ppaction://hlinksldjump"/>
          </p:cNvPr>
          <p:cNvPicPr>
            <a:picLocks noChangeAspect="1"/>
          </p:cNvPicPr>
          <p:nvPr/>
        </p:nvPicPr>
        <p:blipFill>
          <a:blip r:embed="rId7" cstate="print"/>
          <a:stretch>
            <a:fillRect/>
          </a:stretch>
        </p:blipFill>
        <p:spPr>
          <a:xfrm>
            <a:off x="8610600" y="6324600"/>
            <a:ext cx="361950" cy="339041"/>
          </a:xfrm>
          <a:prstGeom prst="rect">
            <a:avLst/>
          </a:prstGeom>
        </p:spPr>
      </p:pic>
      <p:pic>
        <p:nvPicPr>
          <p:cNvPr id="8" name="Picture 7" descr="FZ7TD00Z.jpg"/>
          <p:cNvPicPr>
            <a:picLocks noChangeAspect="1"/>
          </p:cNvPicPr>
          <p:nvPr/>
        </p:nvPicPr>
        <p:blipFill>
          <a:blip r:embed="rId8" cstate="print"/>
          <a:stretch>
            <a:fillRect/>
          </a:stretch>
        </p:blipFill>
        <p:spPr>
          <a:xfrm>
            <a:off x="4648200" y="2590800"/>
            <a:ext cx="3810000" cy="2857500"/>
          </a:xfrm>
          <a:prstGeom prst="rect">
            <a:avLst/>
          </a:prstGeom>
        </p:spPr>
      </p:pic>
      <p:pic>
        <p:nvPicPr>
          <p:cNvPr id="9" name="Picture 8" descr="XO8ZD00Z.jpg"/>
          <p:cNvPicPr>
            <a:picLocks noChangeAspect="1"/>
          </p:cNvPicPr>
          <p:nvPr/>
        </p:nvPicPr>
        <p:blipFill>
          <a:blip r:embed="rId9" cstate="print"/>
          <a:stretch>
            <a:fillRect/>
          </a:stretch>
        </p:blipFill>
        <p:spPr>
          <a:xfrm>
            <a:off x="5029200" y="1905000"/>
            <a:ext cx="3352800" cy="4286250"/>
          </a:xfrm>
          <a:prstGeom prst="rect">
            <a:avLst/>
          </a:prstGeom>
        </p:spPr>
      </p:pic>
      <p:pic>
        <p:nvPicPr>
          <p:cNvPr id="11" name="Picture 10" descr="7VPJF00Z.jpg"/>
          <p:cNvPicPr>
            <a:picLocks noChangeAspect="1"/>
          </p:cNvPicPr>
          <p:nvPr/>
        </p:nvPicPr>
        <p:blipFill>
          <a:blip r:embed="rId10" cstate="print"/>
          <a:srcRect l="13158" t="12386" r="14760" b="13298"/>
          <a:stretch>
            <a:fillRect/>
          </a:stretch>
        </p:blipFill>
        <p:spPr>
          <a:xfrm>
            <a:off x="5181600" y="2057400"/>
            <a:ext cx="2743200" cy="3605349"/>
          </a:xfrm>
          <a:prstGeom prst="rect">
            <a:avLst/>
          </a:prstGeom>
        </p:spPr>
      </p:pic>
      <p:pic>
        <p:nvPicPr>
          <p:cNvPr id="12" name="Picture 11" descr="The Magic Lamp.jpg"/>
          <p:cNvPicPr>
            <a:picLocks noChangeAspect="1"/>
          </p:cNvPicPr>
          <p:nvPr/>
        </p:nvPicPr>
        <p:blipFill>
          <a:blip r:embed="rId11" cstate="print"/>
          <a:srcRect l="13597" t="12445" r="13881" b="12889"/>
          <a:stretch>
            <a:fillRect/>
          </a:stretch>
        </p:blipFill>
        <p:spPr>
          <a:xfrm>
            <a:off x="5181600" y="2209800"/>
            <a:ext cx="2971800" cy="3900488"/>
          </a:xfrm>
          <a:prstGeom prst="rect">
            <a:avLst/>
          </a:prstGeom>
        </p:spPr>
      </p:pic>
      <p:pic>
        <p:nvPicPr>
          <p:cNvPr id="14" name="Picture 13" descr="HYOAD00Z.jpg"/>
          <p:cNvPicPr>
            <a:picLocks noChangeAspect="1"/>
          </p:cNvPicPr>
          <p:nvPr/>
        </p:nvPicPr>
        <p:blipFill>
          <a:blip r:embed="rId12" cstate="print"/>
          <a:stretch>
            <a:fillRect/>
          </a:stretch>
        </p:blipFill>
        <p:spPr>
          <a:xfrm>
            <a:off x="5257800" y="2057400"/>
            <a:ext cx="2809875" cy="4286250"/>
          </a:xfrm>
          <a:prstGeom prst="rect">
            <a:avLst/>
          </a:prstGeom>
        </p:spPr>
      </p:pic>
      <p:pic>
        <p:nvPicPr>
          <p:cNvPr id="10" name="Picture 9" descr="5MHY000Z.jpg"/>
          <p:cNvPicPr>
            <a:picLocks noChangeAspect="1"/>
          </p:cNvPicPr>
          <p:nvPr/>
        </p:nvPicPr>
        <p:blipFill>
          <a:blip r:embed="rId13" cstate="print"/>
          <a:srcRect l="6667" t="7111" r="6667" b="11111"/>
          <a:stretch>
            <a:fillRect/>
          </a:stretch>
        </p:blipFill>
        <p:spPr>
          <a:xfrm>
            <a:off x="5029200" y="2209800"/>
            <a:ext cx="3424030" cy="4038600"/>
          </a:xfrm>
          <a:prstGeom prst="rect">
            <a:avLst/>
          </a:prstGeom>
        </p:spPr>
      </p:pic>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par>
                          <p:cTn id="8" fill="hold">
                            <p:stCondLst>
                              <p:cond delay="1000"/>
                            </p:stCondLst>
                            <p:childTnLst>
                              <p:par>
                                <p:cTn id="9" presetID="10" presetClass="entr" presetSubtype="0" fill="hold" nodeType="afterEffect">
                                  <p:stCondLst>
                                    <p:cond delay="1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par>
                          <p:cTn id="12" fill="hold">
                            <p:stCondLst>
                              <p:cond delay="3500"/>
                            </p:stCondLst>
                            <p:childTnLst>
                              <p:par>
                                <p:cTn id="13" presetID="10" presetClass="entr" presetSubtype="0" fill="hold" nodeType="afterEffect">
                                  <p:stCondLst>
                                    <p:cond delay="1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par>
                          <p:cTn id="16" fill="hold">
                            <p:stCondLst>
                              <p:cond delay="6000"/>
                            </p:stCondLst>
                            <p:childTnLst>
                              <p:par>
                                <p:cTn id="17" presetID="10" presetClass="entr" presetSubtype="0" fill="hold" nodeType="afterEffect">
                                  <p:stCondLst>
                                    <p:cond delay="15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par>
                          <p:cTn id="20" fill="hold">
                            <p:stCondLst>
                              <p:cond delay="8500"/>
                            </p:stCondLst>
                            <p:childTnLst>
                              <p:par>
                                <p:cTn id="21" presetID="10" presetClass="entr" presetSubtype="0" fill="hold" nodeType="afterEffect">
                                  <p:stCondLst>
                                    <p:cond delay="12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par>
                          <p:cTn id="24" fill="hold">
                            <p:stCondLst>
                              <p:cond delay="10700"/>
                            </p:stCondLst>
                            <p:childTnLst>
                              <p:par>
                                <p:cTn id="25" presetID="10" presetClass="entr" presetSubtype="0" fill="hold" nodeType="afterEffect">
                                  <p:stCondLst>
                                    <p:cond delay="10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3" name="内容占位符 2"/>
          <p:cNvSpPr>
            <a:spLocks noGrp="1"/>
          </p:cNvSpPr>
          <p:nvPr>
            <p:ph sz="quarter" idx="1"/>
          </p:nvPr>
        </p:nvSpPr>
        <p:spPr>
          <a:xfrm>
            <a:off x="457200" y="1219200"/>
            <a:ext cx="8229600" cy="5181600"/>
          </a:xfrm>
          <a:solidFill>
            <a:srgbClr val="94BAC3">
              <a:alpha val="20000"/>
            </a:srgbClr>
          </a:solidFill>
          <a:effectLst>
            <a:outerShdw blurRad="50800" dist="38100" dir="2700000" algn="tl" rotWithShape="0">
              <a:prstClr val="black">
                <a:alpha val="40000"/>
              </a:prstClr>
            </a:outerShdw>
            <a:softEdge rad="31750"/>
          </a:effectLst>
        </p:spPr>
        <p:txBody>
          <a:bodyPr>
            <a:normAutofit/>
          </a:bodyPr>
          <a:lstStyle/>
          <a:p>
            <a:pPr lvl="1">
              <a:lnSpc>
                <a:spcPct val="200000"/>
              </a:lnSpc>
            </a:pPr>
            <a:r>
              <a:rPr lang="en-US" dirty="0" smtClean="0">
                <a:solidFill>
                  <a:schemeClr val="tx1"/>
                </a:solidFill>
              </a:rPr>
              <a:t>First in Los Angeles</a:t>
            </a:r>
          </a:p>
          <a:p>
            <a:pPr lvl="1">
              <a:lnSpc>
                <a:spcPct val="200000"/>
              </a:lnSpc>
            </a:pPr>
            <a:r>
              <a:rPr lang="en-US" altLang="zh-CN" dirty="0" smtClean="0">
                <a:solidFill>
                  <a:schemeClr val="tx1"/>
                </a:solidFill>
              </a:rPr>
              <a:t>All Over the World</a:t>
            </a:r>
          </a:p>
          <a:p>
            <a:pPr lvl="1">
              <a:lnSpc>
                <a:spcPct val="200000"/>
              </a:lnSpc>
            </a:pPr>
            <a:r>
              <a:rPr lang="en-US" altLang="zh-CN" dirty="0" smtClean="0">
                <a:solidFill>
                  <a:schemeClr val="tx1"/>
                </a:solidFill>
              </a:rPr>
              <a:t>Fantastic Theme Park</a:t>
            </a:r>
          </a:p>
          <a:p>
            <a:pPr lvl="1">
              <a:lnSpc>
                <a:spcPct val="200000"/>
              </a:lnSpc>
            </a:pPr>
            <a:r>
              <a:rPr lang="en-US" altLang="zh-CN" dirty="0" smtClean="0">
                <a:solidFill>
                  <a:schemeClr val="tx1"/>
                </a:solidFill>
              </a:rPr>
              <a:t>Child</a:t>
            </a:r>
            <a:r>
              <a:rPr lang="en-US" dirty="0" smtClean="0">
                <a:solidFill>
                  <a:schemeClr val="tx1"/>
                </a:solidFill>
              </a:rPr>
              <a:t>'s Paradise</a:t>
            </a:r>
          </a:p>
          <a:p>
            <a:pPr lvl="1">
              <a:lnSpc>
                <a:spcPct val="200000"/>
              </a:lnSpc>
            </a:pPr>
            <a:r>
              <a:rPr lang="en-US" altLang="zh-CN" dirty="0" smtClean="0">
                <a:solidFill>
                  <a:schemeClr val="tx1"/>
                </a:solidFill>
              </a:rPr>
              <a:t>Relax Yourselves</a:t>
            </a:r>
          </a:p>
        </p:txBody>
      </p:sp>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normAutofit/>
          </a:bodyPr>
          <a:lstStyle/>
          <a:p>
            <a:r>
              <a:rPr lang="en-US" altLang="zh-CN" dirty="0" err="1" smtClean="0">
                <a:solidFill>
                  <a:schemeClr val="bg1">
                    <a:lumMod val="75000"/>
                  </a:schemeClr>
                </a:solidFill>
              </a:rPr>
              <a:t>Disneylands</a:t>
            </a:r>
            <a:endParaRPr lang="zh-CN" altLang="en-US" dirty="0">
              <a:solidFill>
                <a:schemeClr val="bg1">
                  <a:lumMod val="75000"/>
                </a:schemeClr>
              </a:solidFill>
            </a:endParaRPr>
          </a:p>
        </p:txBody>
      </p:sp>
      <p:pic>
        <p:nvPicPr>
          <p:cNvPr id="8" name="图片 7" descr="图片1副本.gif"/>
          <p:cNvPicPr>
            <a:picLocks noChangeAspect="1"/>
          </p:cNvPicPr>
          <p:nvPr/>
        </p:nvPicPr>
        <p:blipFill>
          <a:blip r:embed="rId4" cstate="print"/>
          <a:stretch>
            <a:fillRect/>
          </a:stretch>
        </p:blipFill>
        <p:spPr>
          <a:xfrm>
            <a:off x="5867400" y="4343400"/>
            <a:ext cx="2514600" cy="1611113"/>
          </a:xfrm>
          <a:prstGeom prst="rect">
            <a:avLst/>
          </a:prstGeom>
        </p:spPr>
      </p:pic>
      <p:pic>
        <p:nvPicPr>
          <p:cNvPr id="7" name="图片 6" descr="home.gif">
            <a:hlinkClick r:id="rId5" action="ppaction://hlinksldjump"/>
          </p:cNvPr>
          <p:cNvPicPr>
            <a:picLocks noChangeAspect="1"/>
          </p:cNvPicPr>
          <p:nvPr/>
        </p:nvPicPr>
        <p:blipFill>
          <a:blip r:embed="rId6" cstate="print"/>
          <a:stretch>
            <a:fillRect/>
          </a:stretch>
        </p:blipFill>
        <p:spPr>
          <a:xfrm>
            <a:off x="8610600" y="6324600"/>
            <a:ext cx="361950" cy="339041"/>
          </a:xfrm>
          <a:prstGeom prst="rect">
            <a:avLst/>
          </a:prstGeom>
        </p:spPr>
      </p:pic>
      <p:pic>
        <p:nvPicPr>
          <p:cNvPr id="46" name="图片 45" descr="47IIF00Z.jpg"/>
          <p:cNvPicPr>
            <a:picLocks noChangeAspect="1"/>
          </p:cNvPicPr>
          <p:nvPr/>
        </p:nvPicPr>
        <p:blipFill>
          <a:blip r:embed="rId7" cstate="print"/>
          <a:stretch>
            <a:fillRect/>
          </a:stretch>
        </p:blipFill>
        <p:spPr>
          <a:xfrm>
            <a:off x="4800600" y="1143000"/>
            <a:ext cx="4343400" cy="4343400"/>
          </a:xfrm>
          <a:prstGeom prst="rect">
            <a:avLst/>
          </a:prstGeom>
        </p:spPr>
      </p:pic>
      <p:pic>
        <p:nvPicPr>
          <p:cNvPr id="47" name="图片 46" descr="1258363931614.jpg"/>
          <p:cNvPicPr>
            <a:picLocks noChangeAspect="1"/>
          </p:cNvPicPr>
          <p:nvPr/>
        </p:nvPicPr>
        <p:blipFill>
          <a:blip r:embed="rId8" cstate="print"/>
          <a:stretch>
            <a:fillRect/>
          </a:stretch>
        </p:blipFill>
        <p:spPr>
          <a:xfrm>
            <a:off x="4419600" y="2209800"/>
            <a:ext cx="4452192" cy="2956255"/>
          </a:xfrm>
          <a:prstGeom prst="rect">
            <a:avLst/>
          </a:prstGeom>
        </p:spPr>
      </p:pic>
      <p:pic>
        <p:nvPicPr>
          <p:cNvPr id="44" name="图片 43" descr="disneyland-park-paris1.jpg"/>
          <p:cNvPicPr>
            <a:picLocks noChangeAspect="1"/>
          </p:cNvPicPr>
          <p:nvPr/>
        </p:nvPicPr>
        <p:blipFill>
          <a:blip r:embed="rId9" cstate="print"/>
          <a:stretch>
            <a:fillRect/>
          </a:stretch>
        </p:blipFill>
        <p:spPr>
          <a:xfrm>
            <a:off x="4648200" y="2133600"/>
            <a:ext cx="4267200" cy="3196521"/>
          </a:xfrm>
          <a:prstGeom prst="rect">
            <a:avLst/>
          </a:prstGeom>
        </p:spPr>
      </p:pic>
      <p:pic>
        <p:nvPicPr>
          <p:cNvPr id="43" name="图片 42" descr="Disneyland_MP_121207_04.jpg"/>
          <p:cNvPicPr>
            <a:picLocks noChangeAspect="1"/>
          </p:cNvPicPr>
          <p:nvPr/>
        </p:nvPicPr>
        <p:blipFill>
          <a:blip r:embed="rId10" cstate="print"/>
          <a:stretch>
            <a:fillRect/>
          </a:stretch>
        </p:blipFill>
        <p:spPr>
          <a:xfrm>
            <a:off x="4648200" y="2133600"/>
            <a:ext cx="4227680" cy="3019772"/>
          </a:xfrm>
          <a:prstGeom prst="rect">
            <a:avLst/>
          </a:prstGeom>
        </p:spPr>
      </p:pic>
      <p:pic>
        <p:nvPicPr>
          <p:cNvPr id="52" name="图片 51" descr="untitled564.bmp"/>
          <p:cNvPicPr>
            <a:picLocks noChangeAspect="1"/>
          </p:cNvPicPr>
          <p:nvPr/>
        </p:nvPicPr>
        <p:blipFill>
          <a:blip r:embed="rId11" cstate="print"/>
          <a:stretch>
            <a:fillRect/>
          </a:stretch>
        </p:blipFill>
        <p:spPr>
          <a:xfrm>
            <a:off x="5638800" y="1752600"/>
            <a:ext cx="2943225" cy="3924300"/>
          </a:xfrm>
          <a:prstGeom prst="rect">
            <a:avLst/>
          </a:prstGeom>
        </p:spPr>
      </p:pic>
      <p:pic>
        <p:nvPicPr>
          <p:cNvPr id="53" name="图片 52" descr="012ce1ad44be2404bd748579e38ef0f1.jpg"/>
          <p:cNvPicPr>
            <a:picLocks noChangeAspect="1"/>
          </p:cNvPicPr>
          <p:nvPr/>
        </p:nvPicPr>
        <p:blipFill>
          <a:blip r:embed="rId12" cstate="print"/>
          <a:stretch>
            <a:fillRect/>
          </a:stretch>
        </p:blipFill>
        <p:spPr>
          <a:xfrm>
            <a:off x="4648200" y="2286000"/>
            <a:ext cx="4495800" cy="3371850"/>
          </a:xfrm>
          <a:prstGeom prst="rect">
            <a:avLst/>
          </a:prstGeom>
        </p:spPr>
      </p:pic>
      <p:pic>
        <p:nvPicPr>
          <p:cNvPr id="55" name="图片 54" descr="20090425_9499e783912ba43b9b08571979DUsWW0.jpg"/>
          <p:cNvPicPr>
            <a:picLocks noChangeAspect="1"/>
          </p:cNvPicPr>
          <p:nvPr/>
        </p:nvPicPr>
        <p:blipFill>
          <a:blip r:embed="rId13" cstate="print"/>
          <a:stretch>
            <a:fillRect/>
          </a:stretch>
        </p:blipFill>
        <p:spPr>
          <a:xfrm>
            <a:off x="4622800" y="2209800"/>
            <a:ext cx="4521200" cy="3390900"/>
          </a:xfrm>
          <a:prstGeom prst="rect">
            <a:avLst/>
          </a:prstGeom>
        </p:spPr>
      </p:pic>
      <p:pic>
        <p:nvPicPr>
          <p:cNvPr id="56" name="图片 55" descr="1258363931406.jpg"/>
          <p:cNvPicPr>
            <a:picLocks noChangeAspect="1"/>
          </p:cNvPicPr>
          <p:nvPr/>
        </p:nvPicPr>
        <p:blipFill>
          <a:blip r:embed="rId14" cstate="print"/>
          <a:stretch>
            <a:fillRect/>
          </a:stretch>
        </p:blipFill>
        <p:spPr>
          <a:xfrm>
            <a:off x="4419600" y="2209800"/>
            <a:ext cx="4482353" cy="3352800"/>
          </a:xfrm>
          <a:prstGeom prst="rect">
            <a:avLst/>
          </a:prstGeom>
        </p:spPr>
      </p:pic>
      <p:pic>
        <p:nvPicPr>
          <p:cNvPr id="58" name="图片 57" descr="2007122816247696.jpg"/>
          <p:cNvPicPr>
            <a:picLocks noChangeAspect="1"/>
          </p:cNvPicPr>
          <p:nvPr/>
        </p:nvPicPr>
        <p:blipFill>
          <a:blip r:embed="rId15" cstate="print"/>
          <a:stretch>
            <a:fillRect/>
          </a:stretch>
        </p:blipFill>
        <p:spPr>
          <a:xfrm>
            <a:off x="4724400" y="2590800"/>
            <a:ext cx="4064000" cy="3048000"/>
          </a:xfrm>
          <a:prstGeom prst="rect">
            <a:avLst/>
          </a:prstGeom>
        </p:spPr>
      </p:pic>
      <p:pic>
        <p:nvPicPr>
          <p:cNvPr id="63" name="图片 62" descr="amusement%20park%20in%20disney%20land.jpg"/>
          <p:cNvPicPr>
            <a:picLocks noChangeAspect="1"/>
          </p:cNvPicPr>
          <p:nvPr/>
        </p:nvPicPr>
        <p:blipFill>
          <a:blip r:embed="rId16" cstate="print"/>
          <a:stretch>
            <a:fillRect/>
          </a:stretch>
        </p:blipFill>
        <p:spPr>
          <a:xfrm>
            <a:off x="4495800" y="2362200"/>
            <a:ext cx="4495800" cy="3366230"/>
          </a:xfrm>
          <a:prstGeom prst="rect">
            <a:avLst/>
          </a:prstGeom>
        </p:spPr>
      </p:pic>
      <p:pic>
        <p:nvPicPr>
          <p:cNvPr id="64" name="图片 63" descr="california-disneyland.jpg"/>
          <p:cNvPicPr>
            <a:picLocks noChangeAspect="1"/>
          </p:cNvPicPr>
          <p:nvPr/>
        </p:nvPicPr>
        <p:blipFill>
          <a:blip r:embed="rId17" cstate="print"/>
          <a:stretch>
            <a:fillRect/>
          </a:stretch>
        </p:blipFill>
        <p:spPr>
          <a:xfrm>
            <a:off x="4800600" y="2362200"/>
            <a:ext cx="3962400" cy="3169920"/>
          </a:xfrm>
          <a:prstGeom prst="rect">
            <a:avLst/>
          </a:prstGeom>
        </p:spPr>
      </p:pic>
      <p:pic>
        <p:nvPicPr>
          <p:cNvPr id="66" name="图片 65" descr="disney_california_adventure_park.jpg"/>
          <p:cNvPicPr>
            <a:picLocks noChangeAspect="1"/>
          </p:cNvPicPr>
          <p:nvPr/>
        </p:nvPicPr>
        <p:blipFill>
          <a:blip r:embed="rId18" cstate="print"/>
          <a:stretch>
            <a:fillRect/>
          </a:stretch>
        </p:blipFill>
        <p:spPr>
          <a:xfrm>
            <a:off x="4038600" y="3200400"/>
            <a:ext cx="4876800" cy="2353056"/>
          </a:xfrm>
          <a:prstGeom prst="rect">
            <a:avLst/>
          </a:prstGeom>
        </p:spPr>
      </p:pic>
      <p:pic>
        <p:nvPicPr>
          <p:cNvPr id="70" name="图片 69" descr="p_large_wi6B_6fa00000062a2d13.jpg"/>
          <p:cNvPicPr>
            <a:picLocks noChangeAspect="1"/>
          </p:cNvPicPr>
          <p:nvPr/>
        </p:nvPicPr>
        <p:blipFill>
          <a:blip r:embed="rId19" cstate="print"/>
          <a:stretch>
            <a:fillRect/>
          </a:stretch>
        </p:blipFill>
        <p:spPr>
          <a:xfrm>
            <a:off x="4876800" y="2590800"/>
            <a:ext cx="4267200" cy="2844800"/>
          </a:xfrm>
          <a:prstGeom prst="rect">
            <a:avLst/>
          </a:prstGeom>
        </p:spPr>
      </p:pic>
      <p:pic>
        <p:nvPicPr>
          <p:cNvPr id="51" name="图片 50" descr="Disneyland.jpg"/>
          <p:cNvPicPr>
            <a:picLocks noChangeAspect="1"/>
          </p:cNvPicPr>
          <p:nvPr/>
        </p:nvPicPr>
        <p:blipFill>
          <a:blip r:embed="rId20" cstate="print"/>
          <a:stretch>
            <a:fillRect/>
          </a:stretch>
        </p:blipFill>
        <p:spPr>
          <a:xfrm>
            <a:off x="4635692" y="2667000"/>
            <a:ext cx="4508308" cy="2984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par>
                          <p:cTn id="8" fill="hold">
                            <p:stCondLst>
                              <p:cond delay="1000"/>
                            </p:stCondLst>
                            <p:childTnLst>
                              <p:par>
                                <p:cTn id="9" presetID="10" presetClass="entr" presetSubtype="0" fill="hold" nodeType="afterEffect">
                                  <p:stCondLst>
                                    <p:cond delay="300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par>
                          <p:cTn id="12" fill="hold">
                            <p:stCondLst>
                              <p:cond delay="5000"/>
                            </p:stCondLst>
                            <p:childTnLst>
                              <p:par>
                                <p:cTn id="13" presetID="10" presetClass="entr" presetSubtype="0" fill="hold" nodeType="afterEffect">
                                  <p:stCondLst>
                                    <p:cond delay="300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10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par>
                          <p:cTn id="16" fill="hold">
                            <p:stCondLst>
                              <p:cond delay="9000"/>
                            </p:stCondLst>
                            <p:childTnLst>
                              <p:par>
                                <p:cTn id="17" presetID="10" presetClass="entr" presetSubtype="0" fill="hold" nodeType="afterEffect">
                                  <p:stCondLst>
                                    <p:cond delay="30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par>
                          <p:cTn id="20" fill="hold">
                            <p:stCondLst>
                              <p:cond delay="13000"/>
                            </p:stCondLst>
                            <p:childTnLst>
                              <p:par>
                                <p:cTn id="21" presetID="10" presetClass="entr" presetSubtype="0" fill="hold" nodeType="afterEffect">
                                  <p:stCondLst>
                                    <p:cond delay="300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10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childTnLst>
                          </p:cTn>
                        </p:par>
                        <p:par>
                          <p:cTn id="24" fill="hold">
                            <p:stCondLst>
                              <p:cond delay="17000"/>
                            </p:stCondLst>
                            <p:childTnLst>
                              <p:par>
                                <p:cTn id="25" presetID="10" presetClass="entr" presetSubtype="0" fill="hold" nodeType="afterEffect">
                                  <p:stCondLst>
                                    <p:cond delay="300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1000"/>
                                        <p:tgtEl>
                                          <p:spTgt spid="52"/>
                                        </p:tgtEl>
                                      </p:cBhvr>
                                    </p:animEffect>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par>
                          <p:cTn id="28" fill="hold">
                            <p:stCondLst>
                              <p:cond delay="21000"/>
                            </p:stCondLst>
                            <p:childTnLst>
                              <p:par>
                                <p:cTn id="29" presetID="10" presetClass="entr" presetSubtype="0" fill="hold" nodeType="afterEffect">
                                  <p:stCondLst>
                                    <p:cond delay="300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1000"/>
                                        <p:tgtEl>
                                          <p:spTgt spid="53"/>
                                        </p:tgtEl>
                                      </p:cBhvr>
                                    </p:animEffect>
                                  </p:childTnLst>
                                  <p:subTnLst>
                                    <p:set>
                                      <p:cBhvr override="childStyle">
                                        <p:cTn dur="1" fill="hold" display="0" masterRel="nextClick" afterEffect="1"/>
                                        <p:tgtEl>
                                          <p:spTgt spid="53"/>
                                        </p:tgtEl>
                                        <p:attrNameLst>
                                          <p:attrName>style.visibility</p:attrName>
                                        </p:attrNameLst>
                                      </p:cBhvr>
                                      <p:to>
                                        <p:strVal val="hidden"/>
                                      </p:to>
                                    </p:set>
                                  </p:subTnLst>
                                </p:cTn>
                              </p:par>
                            </p:childTnLst>
                          </p:cTn>
                        </p:par>
                        <p:par>
                          <p:cTn id="32" fill="hold">
                            <p:stCondLst>
                              <p:cond delay="25000"/>
                            </p:stCondLst>
                            <p:childTnLst>
                              <p:par>
                                <p:cTn id="33" presetID="10" presetClass="entr" presetSubtype="0" fill="hold" nodeType="afterEffect">
                                  <p:stCondLst>
                                    <p:cond delay="300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childTnLst>
                          </p:cTn>
                        </p:par>
                        <p:par>
                          <p:cTn id="36" fill="hold">
                            <p:stCondLst>
                              <p:cond delay="29000"/>
                            </p:stCondLst>
                            <p:childTnLst>
                              <p:par>
                                <p:cTn id="37" presetID="10" presetClass="entr" presetSubtype="0" fill="hold" nodeType="afterEffect">
                                  <p:stCondLst>
                                    <p:cond delay="300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10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par>
                          <p:cTn id="40" fill="hold">
                            <p:stCondLst>
                              <p:cond delay="33000"/>
                            </p:stCondLst>
                            <p:childTnLst>
                              <p:par>
                                <p:cTn id="41" presetID="10" presetClass="entr" presetSubtype="0" fill="hold" nodeType="afterEffect">
                                  <p:stCondLst>
                                    <p:cond delay="300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10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par>
                          <p:cTn id="44" fill="hold">
                            <p:stCondLst>
                              <p:cond delay="37000"/>
                            </p:stCondLst>
                            <p:childTnLst>
                              <p:par>
                                <p:cTn id="45" presetID="10" presetClass="entr" presetSubtype="0" fill="hold" nodeType="afterEffect">
                                  <p:stCondLst>
                                    <p:cond delay="30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1000"/>
                                        <p:tgtEl>
                                          <p:spTgt spid="70"/>
                                        </p:tgtEl>
                                      </p:cBhvr>
                                    </p:animEffect>
                                  </p:childTnLst>
                                  <p:subTnLst>
                                    <p:set>
                                      <p:cBhvr override="childStyle">
                                        <p:cTn dur="1" fill="hold" display="0" masterRel="nextClick" afterEffect="1"/>
                                        <p:tgtEl>
                                          <p:spTgt spid="70"/>
                                        </p:tgtEl>
                                        <p:attrNameLst>
                                          <p:attrName>style.visibility</p:attrName>
                                        </p:attrNameLst>
                                      </p:cBhvr>
                                      <p:to>
                                        <p:strVal val="hidden"/>
                                      </p:to>
                                    </p:set>
                                  </p:subTnLst>
                                </p:cTn>
                              </p:par>
                            </p:childTnLst>
                          </p:cTn>
                        </p:par>
                        <p:par>
                          <p:cTn id="48" fill="hold">
                            <p:stCondLst>
                              <p:cond delay="41000"/>
                            </p:stCondLst>
                            <p:childTnLst>
                              <p:par>
                                <p:cTn id="49" presetID="10" presetClass="entr" presetSubtype="0" fill="hold" nodeType="afterEffect">
                                  <p:stCondLst>
                                    <p:cond delay="300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1000"/>
                                        <p:tgtEl>
                                          <p:spTgt spid="66"/>
                                        </p:tgtEl>
                                      </p:cBhvr>
                                    </p:animEffec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par>
                          <p:cTn id="52" fill="hold">
                            <p:stCondLst>
                              <p:cond delay="45000"/>
                            </p:stCondLst>
                            <p:childTnLst>
                              <p:par>
                                <p:cTn id="53" presetID="10" presetClass="entr" presetSubtype="0" fill="hold" nodeType="afterEffect">
                                  <p:stCondLst>
                                    <p:cond delay="300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1000"/>
                                        <p:tgtEl>
                                          <p:spTgt spid="64"/>
                                        </p:tgtEl>
                                      </p:cBhvr>
                                    </p:animEffec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par>
                          <p:cTn id="56" fill="hold">
                            <p:stCondLst>
                              <p:cond delay="49000"/>
                            </p:stCondLst>
                            <p:childTnLst>
                              <p:par>
                                <p:cTn id="57" presetID="10" presetClass="entr" presetSubtype="0" fill="hold" nodeType="afterEffect">
                                  <p:stCondLst>
                                    <p:cond delay="300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3" name="内容占位符 2"/>
          <p:cNvSpPr>
            <a:spLocks noGrp="1"/>
          </p:cNvSpPr>
          <p:nvPr>
            <p:ph sz="quarter" idx="1"/>
          </p:nvPr>
        </p:nvSpPr>
        <p:spPr>
          <a:solidFill>
            <a:srgbClr val="94BAC3">
              <a:alpha val="20000"/>
            </a:srgbClr>
          </a:solidFill>
          <a:effectLst>
            <a:outerShdw blurRad="50800" dist="38100" dir="2700000" algn="tl" rotWithShape="0">
              <a:prstClr val="black">
                <a:alpha val="40000"/>
              </a:prstClr>
            </a:outerShdw>
            <a:softEdge rad="31750"/>
          </a:effectLst>
        </p:spPr>
        <p:txBody>
          <a:bodyPr/>
          <a:lstStyle/>
          <a:p>
            <a:pPr>
              <a:lnSpc>
                <a:spcPct val="200000"/>
              </a:lnSpc>
            </a:pPr>
            <a:r>
              <a:rPr lang="en-US" altLang="zh-CN" sz="2200" dirty="0" smtClean="0"/>
              <a:t>Fantastic Design</a:t>
            </a:r>
          </a:p>
          <a:p>
            <a:pPr>
              <a:lnSpc>
                <a:spcPct val="200000"/>
              </a:lnSpc>
            </a:pPr>
            <a:r>
              <a:rPr lang="en-US" altLang="zh-CN" sz="2200" dirty="0" smtClean="0"/>
              <a:t>Comfortable A</a:t>
            </a:r>
            <a:r>
              <a:rPr lang="en-US" sz="2200" dirty="0" smtClean="0"/>
              <a:t>ccommodations</a:t>
            </a:r>
            <a:endParaRPr lang="en-US" altLang="zh-CN" sz="2200" dirty="0" smtClean="0"/>
          </a:p>
          <a:p>
            <a:pPr>
              <a:lnSpc>
                <a:spcPct val="200000"/>
              </a:lnSpc>
            </a:pPr>
            <a:r>
              <a:rPr lang="en-US" altLang="zh-CN" sz="2200" dirty="0" smtClean="0"/>
              <a:t>Reasonable Price</a:t>
            </a:r>
          </a:p>
          <a:p>
            <a:pPr>
              <a:lnSpc>
                <a:spcPct val="200000"/>
              </a:lnSpc>
            </a:pPr>
            <a:r>
              <a:rPr lang="en-US" altLang="zh-CN" sz="2200" dirty="0" smtClean="0"/>
              <a:t>Amazing Food</a:t>
            </a:r>
          </a:p>
          <a:p>
            <a:endParaRPr lang="en-US" altLang="zh-CN" dirty="0" smtClean="0"/>
          </a:p>
        </p:txBody>
      </p:sp>
      <p:sp>
        <p:nvSpPr>
          <p:cNvPr id="2" name="标题 1"/>
          <p:cNvSpPr>
            <a:spLocks noGrp="1"/>
          </p:cNvSpPr>
          <p:nvPr>
            <p:ph type="title"/>
          </p:nvPr>
        </p:nvSpPr>
        <p:spPr>
          <a:solidFill>
            <a:srgbClr val="94BAC3">
              <a:alpha val="20000"/>
            </a:srgbClr>
          </a:solidFill>
          <a:effectLst>
            <a:outerShdw blurRad="50800" dist="38100" dir="2700000" algn="tl" rotWithShape="0">
              <a:prstClr val="black">
                <a:alpha val="40000"/>
              </a:prstClr>
            </a:outerShdw>
            <a:softEdge rad="31750"/>
          </a:effectLst>
        </p:spPr>
        <p:txBody>
          <a:bodyPr/>
          <a:lstStyle/>
          <a:p>
            <a:r>
              <a:rPr lang="en-US" altLang="zh-CN" dirty="0" smtClean="0">
                <a:solidFill>
                  <a:schemeClr val="bg1">
                    <a:lumMod val="85000"/>
                  </a:schemeClr>
                </a:solidFill>
              </a:rPr>
              <a:t>Disneyland Hotels</a:t>
            </a:r>
            <a:endParaRPr lang="zh-CN" altLang="en-US" dirty="0">
              <a:solidFill>
                <a:schemeClr val="bg1">
                  <a:lumMod val="85000"/>
                </a:schemeClr>
              </a:solidFill>
            </a:endParaRPr>
          </a:p>
        </p:txBody>
      </p:sp>
      <p:pic>
        <p:nvPicPr>
          <p:cNvPr id="6" name="图片 5" descr="home.gif">
            <a:hlinkClick r:id="rId4" action="ppaction://hlinksldjump"/>
          </p:cNvPr>
          <p:cNvPicPr>
            <a:picLocks noChangeAspect="1"/>
          </p:cNvPicPr>
          <p:nvPr/>
        </p:nvPicPr>
        <p:blipFill>
          <a:blip r:embed="rId5" cstate="print"/>
          <a:stretch>
            <a:fillRect/>
          </a:stretch>
        </p:blipFill>
        <p:spPr>
          <a:xfrm>
            <a:off x="8610600" y="6324600"/>
            <a:ext cx="361950" cy="339041"/>
          </a:xfrm>
          <a:prstGeom prst="rect">
            <a:avLst/>
          </a:prstGeom>
        </p:spPr>
      </p:pic>
      <p:pic>
        <p:nvPicPr>
          <p:cNvPr id="9" name="图片 8" descr="hotel1.jpg"/>
          <p:cNvPicPr>
            <a:picLocks noChangeAspect="1"/>
          </p:cNvPicPr>
          <p:nvPr/>
        </p:nvPicPr>
        <p:blipFill>
          <a:blip r:embed="rId6" cstate="print"/>
          <a:stretch>
            <a:fillRect/>
          </a:stretch>
        </p:blipFill>
        <p:spPr>
          <a:xfrm>
            <a:off x="5181600" y="1371600"/>
            <a:ext cx="3657600" cy="4498848"/>
          </a:xfrm>
          <a:prstGeom prst="rect">
            <a:avLst/>
          </a:prstGeom>
        </p:spPr>
      </p:pic>
      <p:pic>
        <p:nvPicPr>
          <p:cNvPr id="10" name="图片 9" descr="hotel2.jpg"/>
          <p:cNvPicPr>
            <a:picLocks noChangeAspect="1"/>
          </p:cNvPicPr>
          <p:nvPr/>
        </p:nvPicPr>
        <p:blipFill>
          <a:blip r:embed="rId7" cstate="print"/>
          <a:stretch>
            <a:fillRect/>
          </a:stretch>
        </p:blipFill>
        <p:spPr>
          <a:xfrm>
            <a:off x="4777740" y="2133600"/>
            <a:ext cx="4366260" cy="3276743"/>
          </a:xfrm>
          <a:prstGeom prst="rect">
            <a:avLst/>
          </a:prstGeom>
        </p:spPr>
      </p:pic>
      <p:pic>
        <p:nvPicPr>
          <p:cNvPr id="11" name="图片 10" descr="hotel3.jpg"/>
          <p:cNvPicPr>
            <a:picLocks noChangeAspect="1"/>
          </p:cNvPicPr>
          <p:nvPr/>
        </p:nvPicPr>
        <p:blipFill>
          <a:blip r:embed="rId8" cstate="print"/>
          <a:stretch>
            <a:fillRect/>
          </a:stretch>
        </p:blipFill>
        <p:spPr>
          <a:xfrm>
            <a:off x="4648200" y="2209800"/>
            <a:ext cx="4267200" cy="3296412"/>
          </a:xfrm>
          <a:prstGeom prst="rect">
            <a:avLst/>
          </a:prstGeom>
        </p:spPr>
      </p:pic>
      <p:pic>
        <p:nvPicPr>
          <p:cNvPr id="12" name="图片 11" descr="hotel4.jpg"/>
          <p:cNvPicPr>
            <a:picLocks noChangeAspect="1"/>
          </p:cNvPicPr>
          <p:nvPr/>
        </p:nvPicPr>
        <p:blipFill>
          <a:blip r:embed="rId9" cstate="print"/>
          <a:stretch>
            <a:fillRect/>
          </a:stretch>
        </p:blipFill>
        <p:spPr>
          <a:xfrm>
            <a:off x="4655529" y="2133600"/>
            <a:ext cx="4488471" cy="3371088"/>
          </a:xfrm>
          <a:prstGeom prst="rect">
            <a:avLst/>
          </a:prstGeom>
        </p:spPr>
      </p:pic>
      <p:pic>
        <p:nvPicPr>
          <p:cNvPr id="13" name="图片 12" descr="hotel5.jpg"/>
          <p:cNvPicPr>
            <a:picLocks noChangeAspect="1"/>
          </p:cNvPicPr>
          <p:nvPr/>
        </p:nvPicPr>
        <p:blipFill>
          <a:blip r:embed="rId10" cstate="print"/>
          <a:stretch>
            <a:fillRect/>
          </a:stretch>
        </p:blipFill>
        <p:spPr>
          <a:xfrm>
            <a:off x="4857750" y="2209800"/>
            <a:ext cx="4286250" cy="3209925"/>
          </a:xfrm>
          <a:prstGeom prst="rect">
            <a:avLst/>
          </a:prstGeom>
        </p:spPr>
      </p:pic>
      <p:pic>
        <p:nvPicPr>
          <p:cNvPr id="14" name="图片 13" descr="hotel6.jpg"/>
          <p:cNvPicPr>
            <a:picLocks noChangeAspect="1"/>
          </p:cNvPicPr>
          <p:nvPr/>
        </p:nvPicPr>
        <p:blipFill>
          <a:blip r:embed="rId11" cstate="print"/>
          <a:stretch>
            <a:fillRect/>
          </a:stretch>
        </p:blipFill>
        <p:spPr>
          <a:xfrm>
            <a:off x="4406747" y="2667000"/>
            <a:ext cx="4737253" cy="3145536"/>
          </a:xfrm>
          <a:prstGeom prst="rect">
            <a:avLst/>
          </a:prstGeom>
        </p:spPr>
      </p:pic>
      <p:pic>
        <p:nvPicPr>
          <p:cNvPr id="16" name="图片 15" descr="hotel8.jpg"/>
          <p:cNvPicPr>
            <a:picLocks noChangeAspect="1"/>
          </p:cNvPicPr>
          <p:nvPr/>
        </p:nvPicPr>
        <p:blipFill>
          <a:blip r:embed="rId12" cstate="print"/>
          <a:stretch>
            <a:fillRect/>
          </a:stretch>
        </p:blipFill>
        <p:spPr>
          <a:xfrm>
            <a:off x="4419600" y="2743200"/>
            <a:ext cx="4724400" cy="3041332"/>
          </a:xfrm>
          <a:prstGeom prst="rect">
            <a:avLst/>
          </a:prstGeom>
        </p:spPr>
      </p:pic>
      <p:pic>
        <p:nvPicPr>
          <p:cNvPr id="17" name="图片 16" descr="hotel9.jpg"/>
          <p:cNvPicPr>
            <a:picLocks noChangeAspect="1"/>
          </p:cNvPicPr>
          <p:nvPr/>
        </p:nvPicPr>
        <p:blipFill>
          <a:blip r:embed="rId13" cstate="print"/>
          <a:stretch>
            <a:fillRect/>
          </a:stretch>
        </p:blipFill>
        <p:spPr>
          <a:xfrm>
            <a:off x="4495800" y="2667000"/>
            <a:ext cx="4424964" cy="3314700"/>
          </a:xfrm>
          <a:prstGeom prst="rect">
            <a:avLst/>
          </a:prstGeom>
        </p:spPr>
      </p:pic>
      <p:pic>
        <p:nvPicPr>
          <p:cNvPr id="18" name="图片 17" descr="hotel10.jpg"/>
          <p:cNvPicPr>
            <a:picLocks noChangeAspect="1"/>
          </p:cNvPicPr>
          <p:nvPr/>
        </p:nvPicPr>
        <p:blipFill>
          <a:blip r:embed="rId14" cstate="print"/>
          <a:stretch>
            <a:fillRect/>
          </a:stretch>
        </p:blipFill>
        <p:spPr>
          <a:xfrm>
            <a:off x="4495800" y="2438400"/>
            <a:ext cx="4419600" cy="3323539"/>
          </a:xfrm>
          <a:prstGeom prst="rect">
            <a:avLst/>
          </a:prstGeom>
        </p:spPr>
      </p:pic>
      <p:pic>
        <p:nvPicPr>
          <p:cNvPr id="19" name="图片 18" descr="hotel11.jpg"/>
          <p:cNvPicPr>
            <a:picLocks noChangeAspect="1"/>
          </p:cNvPicPr>
          <p:nvPr/>
        </p:nvPicPr>
        <p:blipFill>
          <a:blip r:embed="rId15" cstate="print"/>
          <a:stretch>
            <a:fillRect/>
          </a:stretch>
        </p:blipFill>
        <p:spPr>
          <a:xfrm>
            <a:off x="4495800" y="2286000"/>
            <a:ext cx="4419600" cy="33147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par>
                          <p:cTn id="8" fill="hold">
                            <p:stCondLst>
                              <p:cond delay="1000"/>
                            </p:stCondLst>
                            <p:childTnLst>
                              <p:par>
                                <p:cTn id="9" presetID="10" presetClass="entr" presetSubtype="0" fill="hold" nodeType="afterEffect">
                                  <p:stCondLst>
                                    <p:cond delay="250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par>
                          <p:cTn id="12" fill="hold">
                            <p:stCondLst>
                              <p:cond delay="4500"/>
                            </p:stCondLst>
                            <p:childTnLst>
                              <p:par>
                                <p:cTn id="13" presetID="10" presetClass="entr" presetSubtype="0" fill="hold" nodeType="afterEffect">
                                  <p:stCondLst>
                                    <p:cond delay="25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par>
                          <p:cTn id="16" fill="hold">
                            <p:stCondLst>
                              <p:cond delay="8000"/>
                            </p:stCondLst>
                            <p:childTnLst>
                              <p:par>
                                <p:cTn id="17" presetID="10" presetClass="entr" presetSubtype="0" fill="hold" nodeType="afterEffect">
                                  <p:stCondLst>
                                    <p:cond delay="2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par>
                          <p:cTn id="20" fill="hold">
                            <p:stCondLst>
                              <p:cond delay="11500"/>
                            </p:stCondLst>
                            <p:childTnLst>
                              <p:par>
                                <p:cTn id="21" presetID="10" presetClass="entr" presetSubtype="0" fill="hold" nodeType="afterEffect">
                                  <p:stCondLst>
                                    <p:cond delay="2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par>
                          <p:cTn id="24" fill="hold">
                            <p:stCondLst>
                              <p:cond delay="15000"/>
                            </p:stCondLst>
                            <p:childTnLst>
                              <p:par>
                                <p:cTn id="25" presetID="10" presetClass="entr" presetSubtype="0" fill="hold" nodeType="afterEffect">
                                  <p:stCondLst>
                                    <p:cond delay="2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par>
                          <p:cTn id="28" fill="hold">
                            <p:stCondLst>
                              <p:cond delay="18500"/>
                            </p:stCondLst>
                            <p:childTnLst>
                              <p:par>
                                <p:cTn id="29" presetID="10" presetClass="entr" presetSubtype="0" fill="hold" nodeType="afterEffect">
                                  <p:stCondLst>
                                    <p:cond delay="2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par>
                          <p:cTn id="32" fill="hold">
                            <p:stCondLst>
                              <p:cond delay="22000"/>
                            </p:stCondLst>
                            <p:childTnLst>
                              <p:par>
                                <p:cTn id="33" presetID="10" presetClass="entr" presetSubtype="0" fill="hold" nodeType="afterEffect">
                                  <p:stCondLst>
                                    <p:cond delay="25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par>
                          <p:cTn id="36" fill="hold">
                            <p:stCondLst>
                              <p:cond delay="25500"/>
                            </p:stCondLst>
                            <p:childTnLst>
                              <p:par>
                                <p:cTn id="37" presetID="10" presetClass="entr" presetSubtype="0" fill="hold" nodeType="afterEffect">
                                  <p:stCondLst>
                                    <p:cond delay="2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par>
                          <p:cTn id="40" fill="hold">
                            <p:stCondLst>
                              <p:cond delay="29000"/>
                            </p:stCondLst>
                            <p:childTnLst>
                              <p:par>
                                <p:cTn id="41" presetID="10" presetClass="entr" presetSubtype="0" fill="hold" nodeType="afterEffect">
                                  <p:stCondLst>
                                    <p:cond delay="25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elebrations_home.jpg"/>
          <p:cNvPicPr>
            <a:picLocks noChangeAspect="1"/>
          </p:cNvPicPr>
          <p:nvPr/>
        </p:nvPicPr>
        <p:blipFill>
          <a:blip r:embed="rId3" cstate="print"/>
          <a:srcRect b="31920"/>
          <a:stretch>
            <a:fillRect/>
          </a:stretch>
        </p:blipFill>
        <p:spPr>
          <a:xfrm>
            <a:off x="0" y="0"/>
            <a:ext cx="9144000" cy="6858000"/>
          </a:xfrm>
          <a:prstGeom prst="rect">
            <a:avLst/>
          </a:prstGeom>
        </p:spPr>
      </p:pic>
      <p:sp>
        <p:nvSpPr>
          <p:cNvPr id="2" name="标题 1"/>
          <p:cNvSpPr>
            <a:spLocks noGrp="1"/>
          </p:cNvSpPr>
          <p:nvPr>
            <p:ph type="title"/>
          </p:nvPr>
        </p:nvSpPr>
        <p:spPr>
          <a:xfrm>
            <a:off x="457200" y="-228600"/>
            <a:ext cx="3886200" cy="914400"/>
          </a:xfrm>
        </p:spPr>
        <p:txBody>
          <a:bodyPr>
            <a:normAutofit/>
          </a:bodyPr>
          <a:lstStyle/>
          <a:p>
            <a:r>
              <a:rPr lang="en-US" altLang="zh-CN" sz="2400" dirty="0" smtClean="0">
                <a:solidFill>
                  <a:schemeClr val="bg1">
                    <a:lumMod val="75000"/>
                  </a:schemeClr>
                </a:solidFill>
              </a:rPr>
              <a:t>About the Environment</a:t>
            </a:r>
            <a:endParaRPr lang="zh-CN" altLang="en-US" sz="2400" dirty="0">
              <a:solidFill>
                <a:schemeClr val="bg1">
                  <a:lumMod val="75000"/>
                </a:schemeClr>
              </a:solidFill>
            </a:endParaRPr>
          </a:p>
        </p:txBody>
      </p:sp>
      <p:graphicFrame>
        <p:nvGraphicFramePr>
          <p:cNvPr id="4" name="内容占位符 3"/>
          <p:cNvGraphicFramePr>
            <a:graphicFrameLocks noGrp="1"/>
          </p:cNvGraphicFramePr>
          <p:nvPr>
            <p:ph sz="quarter" idx="1"/>
          </p:nvPr>
        </p:nvGraphicFramePr>
        <p:xfrm>
          <a:off x="609600" y="838200"/>
          <a:ext cx="3886200" cy="2667000"/>
        </p:xfrm>
        <a:graphic>
          <a:graphicData uri="http://schemas.openxmlformats.org/drawingml/2006/chart">
            <c:chart xmlns:c="http://schemas.openxmlformats.org/drawingml/2006/chart" xmlns:r="http://schemas.openxmlformats.org/officeDocument/2006/relationships" r:id="rId4"/>
          </a:graphicData>
        </a:graphic>
      </p:graphicFrame>
      <p:sp>
        <p:nvSpPr>
          <p:cNvPr id="6" name="标题 1"/>
          <p:cNvSpPr txBox="1">
            <a:spLocks/>
          </p:cNvSpPr>
          <p:nvPr/>
        </p:nvSpPr>
        <p:spPr>
          <a:xfrm>
            <a:off x="4495800" y="-228600"/>
            <a:ext cx="4191000" cy="91440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smtClean="0">
                <a:ln>
                  <a:noFill/>
                </a:ln>
                <a:solidFill>
                  <a:schemeClr val="bg1">
                    <a:lumMod val="75000"/>
                  </a:schemeClr>
                </a:solidFill>
                <a:effectLst/>
                <a:uLnTx/>
                <a:uFillTx/>
                <a:latin typeface="+mj-lt"/>
                <a:ea typeface="+mj-ea"/>
                <a:cs typeface="+mj-cs"/>
              </a:rPr>
              <a:t>About the E</a:t>
            </a:r>
            <a:r>
              <a:rPr kumimoji="0" lang="en-US" sz="2400" b="0" i="0" u="none" strike="noStrike" kern="1200" cap="none" spc="0" normalizeH="0" baseline="0" noProof="0" dirty="0" smtClean="0">
                <a:ln>
                  <a:noFill/>
                </a:ln>
                <a:solidFill>
                  <a:schemeClr val="bg1">
                    <a:lumMod val="75000"/>
                  </a:schemeClr>
                </a:solidFill>
                <a:effectLst/>
                <a:uLnTx/>
                <a:uFillTx/>
                <a:latin typeface="+mj-lt"/>
                <a:ea typeface="+mj-ea"/>
                <a:cs typeface="+mj-cs"/>
              </a:rPr>
              <a:t>ntertainment</a:t>
            </a:r>
            <a:endParaRPr kumimoji="0" lang="zh-CN" altLang="en-US" sz="2400" b="0" i="0" u="none" strike="noStrike" kern="1200" cap="none" spc="0" normalizeH="0" baseline="0" noProof="0" dirty="0">
              <a:ln>
                <a:noFill/>
              </a:ln>
              <a:solidFill>
                <a:schemeClr val="bg1">
                  <a:lumMod val="75000"/>
                </a:schemeClr>
              </a:solidFill>
              <a:effectLst/>
              <a:uLnTx/>
              <a:uFillTx/>
              <a:latin typeface="+mj-lt"/>
              <a:ea typeface="+mj-ea"/>
              <a:cs typeface="+mj-cs"/>
            </a:endParaRPr>
          </a:p>
        </p:txBody>
      </p:sp>
      <p:graphicFrame>
        <p:nvGraphicFramePr>
          <p:cNvPr id="7" name="内容占位符 6"/>
          <p:cNvGraphicFramePr>
            <a:graphicFrameLocks/>
          </p:cNvGraphicFramePr>
          <p:nvPr/>
        </p:nvGraphicFramePr>
        <p:xfrm>
          <a:off x="4648200" y="838200"/>
          <a:ext cx="3886200" cy="2819400"/>
        </p:xfrm>
        <a:graphic>
          <a:graphicData uri="http://schemas.openxmlformats.org/drawingml/2006/chart">
            <c:chart xmlns:c="http://schemas.openxmlformats.org/drawingml/2006/chart" xmlns:r="http://schemas.openxmlformats.org/officeDocument/2006/relationships" r:id="rId5"/>
          </a:graphicData>
        </a:graphic>
      </p:graphicFrame>
      <p:sp>
        <p:nvSpPr>
          <p:cNvPr id="8" name="标题 1"/>
          <p:cNvSpPr txBox="1">
            <a:spLocks/>
          </p:cNvSpPr>
          <p:nvPr/>
        </p:nvSpPr>
        <p:spPr>
          <a:xfrm>
            <a:off x="2743200" y="2667000"/>
            <a:ext cx="3657600" cy="99060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smtClean="0">
                <a:ln>
                  <a:noFill/>
                </a:ln>
                <a:solidFill>
                  <a:schemeClr val="bg1">
                    <a:lumMod val="50000"/>
                  </a:schemeClr>
                </a:solidFill>
                <a:effectLst/>
                <a:uLnTx/>
                <a:uFillTx/>
                <a:latin typeface="+mj-lt"/>
                <a:ea typeface="+mj-ea"/>
                <a:cs typeface="+mj-cs"/>
              </a:rPr>
              <a:t>Come Here Again?</a:t>
            </a:r>
            <a:endParaRPr kumimoji="0" lang="zh-CN" altLang="en-US" sz="2400" b="0" i="0" u="none" strike="noStrike" kern="1200" cap="none" spc="0" normalizeH="0" baseline="0" noProof="0" dirty="0">
              <a:ln>
                <a:noFill/>
              </a:ln>
              <a:solidFill>
                <a:schemeClr val="bg1">
                  <a:lumMod val="50000"/>
                </a:schemeClr>
              </a:solidFill>
              <a:effectLst/>
              <a:uLnTx/>
              <a:uFillTx/>
              <a:latin typeface="+mj-lt"/>
              <a:ea typeface="+mj-ea"/>
              <a:cs typeface="+mj-cs"/>
            </a:endParaRPr>
          </a:p>
        </p:txBody>
      </p:sp>
      <p:graphicFrame>
        <p:nvGraphicFramePr>
          <p:cNvPr id="9" name="内容占位符 3"/>
          <p:cNvGraphicFramePr>
            <a:graphicFrameLocks/>
          </p:cNvGraphicFramePr>
          <p:nvPr/>
        </p:nvGraphicFramePr>
        <p:xfrm>
          <a:off x="2819400" y="3657600"/>
          <a:ext cx="3352800" cy="27432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质朴">
  <a:themeElements>
    <a:clrScheme name="质朴">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质朴">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953</TotalTime>
  <Words>631</Words>
  <Application>Microsoft Office PowerPoint</Application>
  <PresentationFormat>全屏显示(4:3)</PresentationFormat>
  <Paragraphs>92</Paragraphs>
  <Slides>13</Slides>
  <Notes>13</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质朴</vt:lpstr>
      <vt:lpstr>The Walt Disney Company</vt:lpstr>
      <vt:lpstr>Rita Xie</vt:lpstr>
      <vt:lpstr>The Walt Disney Company</vt:lpstr>
      <vt:lpstr>About Us</vt:lpstr>
      <vt:lpstr>Classic Cartoon Characters</vt:lpstr>
      <vt:lpstr>Classic Cartoon Films</vt:lpstr>
      <vt:lpstr>Disneylands</vt:lpstr>
      <vt:lpstr>Disneyland Hotels</vt:lpstr>
      <vt:lpstr>About the Environment</vt:lpstr>
      <vt:lpstr>Brand Core</vt:lpstr>
      <vt:lpstr>幻灯片 11</vt:lpstr>
      <vt:lpstr>The Way to Contact Us</vt:lpstr>
      <vt:lpstr>幻灯片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Rita</cp:lastModifiedBy>
  <cp:revision>107</cp:revision>
  <dcterms:created xsi:type="dcterms:W3CDTF">2010-04-13T19:23:04Z</dcterms:created>
  <dcterms:modified xsi:type="dcterms:W3CDTF">2010-04-29T05:21:44Z</dcterms:modified>
</cp:coreProperties>
</file>